
<file path=[Content_Types].xml><?xml version="1.0" encoding="utf-8"?>
<Types xmlns="http://schemas.openxmlformats.org/package/2006/content-types">
  <Default Extension="rels" ContentType="application/vnd.openxmlformats-package.relationships+xml"/>
  <Default Extension="xml" ContentType="application/xml"/>
  <Default Extension="jpeg" ContentType="image/jpeg"/>
  <Default Extension="png" ContentType="image/png"/>
  <Default Extension="mp4" ContentType="video/mp4"/>
  <Default Extension="m4a" ContentType="audio/mp4"/>
  <Default Extension="wav" ContentType="audio/x-wav"/>
  <Override PartName="/customXml/item1.xml" ContentType="application/xml"/>
  <Override PartName="/customXml/item2.xml" ContentType="application/xml"/>
  <Override PartName="/customXml/item3.xml" ContentType="applicatio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entation.xml" ContentType="application/vnd.openxmlformats-officedocument.presentationml.presentation.main+xml"/>
  <Override PartName="/ppt/presProps.xml" ContentType="application/vnd.openxmlformats-officedocument.presentationml.presProps+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&#65279;<?xml version="1.0" encoding="utf-8" standalone="yes"?><Relationships xmlns="http://schemas.openxmlformats.org/package/2006/relationships"><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package/2006/relationships/metadata/thumbnail" Target="docProps/thumbnail.jpeg" /><Relationship Id="rId5" Type="http://schemas.openxmlformats.org/officeDocument/2006/relationships/custom-properties" Target="docProps/custom.xml" /></Relationships>
</file>

<file path=ppt/presentation.xml><?xml version="1.0" encoding="utf-8"?>
<!--Generated by Aspose.Slides for .NET 20.3-->
<p:presentation xmlns:r="http://schemas.openxmlformats.org/officeDocument/2006/relationships" xmlns:a="http://schemas.openxmlformats.org/drawingml/2006/main" xmlns:p="http://schemas.openxmlformats.org/presentationml/2006/main" saveSubsetFonts="1">
  <p:sldMasterIdLst>
    <p:sldMasterId id="2147483660" r:id="rId4"/>
  </p:sldMasterIdLst>
  <p:notesMasterIdLst>
    <p:notesMasterId r:id="rId5"/>
  </p:notesMasterIdLst>
  <p:sldIdLst>
    <p:sldId id="257" r:id="rId6"/>
    <p:sldId id="309" r:id="rId7"/>
    <p:sldId id="259" r:id="rId8"/>
    <p:sldId id="300" r:id="rId9"/>
    <p:sldId id="269" r:id="rId10"/>
    <p:sldId id="291" r:id="rId11"/>
    <p:sldId id="301" r:id="rId12"/>
    <p:sldId id="302" r:id="rId13"/>
    <p:sldId id="303" r:id="rId14"/>
    <p:sldId id="304" r:id="rId15"/>
    <p:sldId id="305" r:id="rId16"/>
    <p:sldId id="306" r:id="rId17"/>
    <p:sldId id="294" r:id="rId18"/>
    <p:sldId id="274" r:id="rId19"/>
    <p:sldId id="287" r:id="rId20"/>
    <p:sldId id="285" r:id="rId21"/>
    <p:sldId id="270" r:id="rId22"/>
    <p:sldId id="308" r:id="rId23"/>
    <p:sldId id="310" r:id="rId24"/>
    <p:sldId id="286" r:id="rId25"/>
    <p:sldId id="288" r:id="rId26"/>
  </p:sldIdLst>
  <p:sldSz cx="9144000" cy="6858000" type="screen4x3"/>
  <p:notesSz cx="6797675" cy="9926638"/>
  <p:custDataLst>
    <p:tags r:id="rId2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C227BB15-8290-43B3-A4BD-2AFBDD948EFC}">
          <p14:sldIdLst>
            <p14:sldId id="257"/>
            <p14:sldId id="309"/>
            <p14:sldId id="259"/>
            <p14:sldId id="300"/>
            <p14:sldId id="269"/>
            <p14:sldId id="291"/>
            <p14:sldId id="301"/>
            <p14:sldId id="302"/>
            <p14:sldId id="303"/>
            <p14:sldId id="304"/>
            <p14:sldId id="305"/>
            <p14:sldId id="306"/>
            <p14:sldId id="294"/>
            <p14:sldId id="274"/>
            <p14:sldId id="287"/>
            <p14:sldId id="285"/>
          </p14:sldIdLst>
        </p14:section>
        <p14:section name="Untitled Section" id="{EA86EE1C-78FE-440E-B80F-A0FF15DB5374}">
          <p14:sldIdLst>
            <p14:sldId id="270"/>
            <p14:sldId id="308"/>
            <p14:sldId id="310"/>
            <p14:sldId id="286"/>
            <p14:sldId id="288"/>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r="http://schemas.openxmlformats.org/officeDocument/2006/relationships"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29" autoAdjust="0"/>
    <p:restoredTop sz="70743" autoAdjust="0"/>
  </p:normalViewPr>
  <p:slideViewPr>
    <p:cSldViewPr>
      <p:cViewPr varScale="1">
        <p:scale>
          <a:sx n="80" d="100"/>
          <a:sy n="80" d="100"/>
        </p:scale>
        <p:origin x="1776" y="96"/>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5064"/>
    </p:cViewPr>
  </p:sorterViewPr>
  <p:notesViewPr>
    <p:cSldViewPr>
      <p:cViewPr>
        <p:scale>
          <a:sx n="1" d="100"/>
          <a:sy n="1" d="100"/>
        </p:scale>
        <p:origin x="0" y="0"/>
      </p:cViewPr>
    </p:cSldViewPr>
  </p:notesViewPr>
  <p:gridSpacing cx="72008" cy="72008"/>
</p:viewPr>
</file>

<file path=ppt/_rels/presentation.xml.rels>&#65279;<?xml version="1.0" encoding="utf-8" standalone="yes"?><Relationships xmlns="http://schemas.openxmlformats.org/package/2006/relationships"><Relationship Id="rId1" Type="http://schemas.openxmlformats.org/officeDocument/2006/relationships/customXml" Target="../customXml/item1.xml" /><Relationship Id="rId10" Type="http://schemas.openxmlformats.org/officeDocument/2006/relationships/slide" Target="slides/slide5.xml" /><Relationship Id="rId11" Type="http://schemas.openxmlformats.org/officeDocument/2006/relationships/slide" Target="slides/slide6.xml" /><Relationship Id="rId12" Type="http://schemas.openxmlformats.org/officeDocument/2006/relationships/slide" Target="slides/slide7.xml" /><Relationship Id="rId13" Type="http://schemas.openxmlformats.org/officeDocument/2006/relationships/slide" Target="slides/slide8.xml" /><Relationship Id="rId14" Type="http://schemas.openxmlformats.org/officeDocument/2006/relationships/slide" Target="slides/slide9.xml" /><Relationship Id="rId15" Type="http://schemas.openxmlformats.org/officeDocument/2006/relationships/slide" Target="slides/slide10.xml" /><Relationship Id="rId16" Type="http://schemas.openxmlformats.org/officeDocument/2006/relationships/slide" Target="slides/slide11.xml" /><Relationship Id="rId17" Type="http://schemas.openxmlformats.org/officeDocument/2006/relationships/slide" Target="slides/slide12.xml" /><Relationship Id="rId18" Type="http://schemas.openxmlformats.org/officeDocument/2006/relationships/slide" Target="slides/slide13.xml" /><Relationship Id="rId19" Type="http://schemas.openxmlformats.org/officeDocument/2006/relationships/slide" Target="slides/slide14.xml" /><Relationship Id="rId2" Type="http://schemas.openxmlformats.org/officeDocument/2006/relationships/customXml" Target="../customXml/item2.xml" /><Relationship Id="rId20" Type="http://schemas.openxmlformats.org/officeDocument/2006/relationships/slide" Target="slides/slide15.xml" /><Relationship Id="rId21" Type="http://schemas.openxmlformats.org/officeDocument/2006/relationships/slide" Target="slides/slide16.xml" /><Relationship Id="rId22" Type="http://schemas.openxmlformats.org/officeDocument/2006/relationships/slide" Target="slides/slide17.xml" /><Relationship Id="rId23" Type="http://schemas.openxmlformats.org/officeDocument/2006/relationships/slide" Target="slides/slide18.xml" /><Relationship Id="rId24" Type="http://schemas.openxmlformats.org/officeDocument/2006/relationships/slide" Target="slides/slide19.xml" /><Relationship Id="rId25" Type="http://schemas.openxmlformats.org/officeDocument/2006/relationships/slide" Target="slides/slide20.xml" /><Relationship Id="rId26" Type="http://schemas.openxmlformats.org/officeDocument/2006/relationships/slide" Target="slides/slide21.xml" /><Relationship Id="rId27" Type="http://schemas.openxmlformats.org/officeDocument/2006/relationships/tags" Target="tags/tag148.xml" /><Relationship Id="rId28" Type="http://schemas.openxmlformats.org/officeDocument/2006/relationships/presProps" Target="presProps.xml" /><Relationship Id="rId29" Type="http://schemas.openxmlformats.org/officeDocument/2006/relationships/viewProps" Target="viewProps.xml" /><Relationship Id="rId3" Type="http://schemas.openxmlformats.org/officeDocument/2006/relationships/customXml" Target="../customXml/item3.xml" /><Relationship Id="rId30" Type="http://schemas.openxmlformats.org/officeDocument/2006/relationships/theme" Target="theme/theme1.xml" /><Relationship Id="rId31" Type="http://schemas.openxmlformats.org/officeDocument/2006/relationships/tableStyles" Target="tableStyles.xml" /><Relationship Id="rId4" Type="http://schemas.openxmlformats.org/officeDocument/2006/relationships/slideMaster" Target="slideMasters/slideMaster1.xml" /><Relationship Id="rId5" Type="http://schemas.openxmlformats.org/officeDocument/2006/relationships/notesMaster" Target="notesMasters/notesMaster1.xml" /><Relationship Id="rId6" Type="http://schemas.openxmlformats.org/officeDocument/2006/relationships/slide" Target="slides/slide1.xml" /><Relationship Id="rId7" Type="http://schemas.openxmlformats.org/officeDocument/2006/relationships/slide" Target="slides/slide2.xml" /><Relationship Id="rId8" Type="http://schemas.openxmlformats.org/officeDocument/2006/relationships/slide" Target="slides/slide3.xml" /><Relationship Id="rId9" Type="http://schemas.openxmlformats.org/officeDocument/2006/relationships/slide" Target="slides/slide4.xml" /></Relationships>
</file>

<file path=ppt/notesMasters/_rels/notesMaster1.xml.rels>&#65279;<?xml version="1.0" encoding="utf-8" standalone="yes"?><Relationships xmlns="http://schemas.openxmlformats.org/package/2006/relationships"><Relationship Id="rId1" Type="http://schemas.openxmlformats.org/officeDocument/2006/relationships/theme" Target="../theme/theme2.xml" /></Relationships>
</file>

<file path=ppt/notesMasters/notesMaster1.xml><?xml version="1.0" encoding="utf-8"?>
<p:notesMaster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p14="http://schemas.microsoft.com/office/powerpoint/2010/main" xmlns:p="http://schemas.openxmlformats.org/presentationml/2006/main">
  <p:cSld>
    <p:bg>
      <p:bgRef idx="1001">
        <a:schemeClr val="bg1"/>
      </p:bgRef>
    </p:bg>
    <p:spTree>
      <p:nvGrpSpPr>
        <p:cNvPr id="1" name=""/>
        <p:cNvGrpSpPr/>
        <p:nvPr/>
      </p:nvGrpSpPr>
      <p:grpSpPr>
        <a:xfrm>
          <a:off x="0" y="0"/>
          <a: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94BA8BC7-7BDE-45EB-B063-CF0A7C7227AC}" type="datetimeFigureOut">
              <a:rPr lang="en-AU" smtClean="0"/>
              <a:t>7/05/2020</a:t>
            </a:fld>
            <a:endParaRPr lang="en-AU"/>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sp>
      <p:sp>
        <p:nvSpPr>
          <p:cNvPr id="5" name="Notes Placeholder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B0DA3873-4979-482F-83A0-4B8F27BE72D1}" type="slidenum">
              <a:rPr lang="en-AU" smtClean="0"/>
              <a:t>‹#›</a:t>
            </a:fld>
            <a:endParaRPr lang="en-AU"/>
          </a:p>
        </p:txBody>
      </p:sp>
    </p:spTree>
    <p:extLst>
      <p:ext uri="{BB962C8B-B14F-4D97-AF65-F5344CB8AC3E}">
        <p14:creationId xmlns:p14="http://schemas.microsoft.com/office/powerpoint/2010/main" val="11151273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&#65279;<?xml version="1.0" encoding="utf-8" standalone="yes"?><Relationships xmlns="http://schemas.openxmlformats.org/package/2006/relationships"><Relationship Id="rId1" Type="http://schemas.openxmlformats.org/officeDocument/2006/relationships/slide" Target="../slides/slide1.xml" /><Relationship Id="rId2" Type="http://schemas.openxmlformats.org/officeDocument/2006/relationships/notesMaster" Target="../notesMasters/notesMaster1.xml" /></Relationships>
</file>

<file path=ppt/notesSlides/_rels/notesSlide10.xml.rels>&#65279;<?xml version="1.0" encoding="utf-8" standalone="yes"?><Relationships xmlns="http://schemas.openxmlformats.org/package/2006/relationships"><Relationship Id="rId1" Type="http://schemas.openxmlformats.org/officeDocument/2006/relationships/slide" Target="../slides/slide10.xml" /><Relationship Id="rId2" Type="http://schemas.openxmlformats.org/officeDocument/2006/relationships/notesMaster" Target="../notesMasters/notesMaster1.xml" /><Relationship Id="rId3" Type="http://schemas.openxmlformats.org/officeDocument/2006/relationships/tags" Target="../tags/tag52.xml" /><Relationship Id="rId4" Type="http://schemas.openxmlformats.org/officeDocument/2006/relationships/tags" Target="../tags/tag53.xml" /><Relationship Id="rId5" Type="http://schemas.openxmlformats.org/officeDocument/2006/relationships/tags" Target="../tags/tag54.xml" /><Relationship Id="rId6" Type="http://schemas.openxmlformats.org/officeDocument/2006/relationships/tags" Target="../tags/tag55.xml" /></Relationships>
</file>

<file path=ppt/notesSlides/_rels/notesSlide11.xml.rels>&#65279;<?xml version="1.0" encoding="utf-8" standalone="yes"?><Relationships xmlns="http://schemas.openxmlformats.org/package/2006/relationships"><Relationship Id="rId1" Type="http://schemas.openxmlformats.org/officeDocument/2006/relationships/slide" Target="../slides/slide11.xml" /><Relationship Id="rId2" Type="http://schemas.openxmlformats.org/officeDocument/2006/relationships/notesMaster" Target="../notesMasters/notesMaster1.xml" /><Relationship Id="rId3" Type="http://schemas.openxmlformats.org/officeDocument/2006/relationships/tags" Target="../tags/tag60.xml" /><Relationship Id="rId4" Type="http://schemas.openxmlformats.org/officeDocument/2006/relationships/tags" Target="../tags/tag61.xml" /><Relationship Id="rId5" Type="http://schemas.openxmlformats.org/officeDocument/2006/relationships/tags" Target="../tags/tag62.xml" /><Relationship Id="rId6" Type="http://schemas.openxmlformats.org/officeDocument/2006/relationships/tags" Target="../tags/tag63.xml" /></Relationships>
</file>

<file path=ppt/notesSlides/_rels/notesSlide12.xml.rels>&#65279;<?xml version="1.0" encoding="utf-8" standalone="yes"?><Relationships xmlns="http://schemas.openxmlformats.org/package/2006/relationships"><Relationship Id="rId1" Type="http://schemas.openxmlformats.org/officeDocument/2006/relationships/slide" Target="../slides/slide12.xml" /><Relationship Id="rId2" Type="http://schemas.openxmlformats.org/officeDocument/2006/relationships/notesMaster" Target="../notesMasters/notesMaster1.xml" /><Relationship Id="rId3" Type="http://schemas.openxmlformats.org/officeDocument/2006/relationships/tags" Target="../tags/tag67.xml" /><Relationship Id="rId4" Type="http://schemas.openxmlformats.org/officeDocument/2006/relationships/tags" Target="../tags/tag68.xml" /><Relationship Id="rId5" Type="http://schemas.openxmlformats.org/officeDocument/2006/relationships/tags" Target="../tags/tag69.xml" /><Relationship Id="rId6" Type="http://schemas.openxmlformats.org/officeDocument/2006/relationships/tags" Target="../tags/tag70.xml" /></Relationships>
</file>

<file path=ppt/notesSlides/_rels/notesSlide13.xml.rels>&#65279;<?xml version="1.0" encoding="utf-8" standalone="yes"?><Relationships xmlns="http://schemas.openxmlformats.org/package/2006/relationships"><Relationship Id="rId1" Type="http://schemas.openxmlformats.org/officeDocument/2006/relationships/slide" Target="../slides/slide13.xml" /><Relationship Id="rId2" Type="http://schemas.openxmlformats.org/officeDocument/2006/relationships/notesMaster" Target="../notesMasters/notesMaster1.xml" /><Relationship Id="rId3" Type="http://schemas.openxmlformats.org/officeDocument/2006/relationships/tags" Target="../tags/tag74.xml" /><Relationship Id="rId4" Type="http://schemas.openxmlformats.org/officeDocument/2006/relationships/tags" Target="../tags/tag75.xml" /><Relationship Id="rId5" Type="http://schemas.openxmlformats.org/officeDocument/2006/relationships/tags" Target="../tags/tag76.xml" /><Relationship Id="rId6" Type="http://schemas.openxmlformats.org/officeDocument/2006/relationships/tags" Target="../tags/tag77.xml" /></Relationships>
</file>

<file path=ppt/notesSlides/_rels/notesSlide14.xml.rels>&#65279;<?xml version="1.0" encoding="utf-8" standalone="yes"?><Relationships xmlns="http://schemas.openxmlformats.org/package/2006/relationships"><Relationship Id="rId1" Type="http://schemas.openxmlformats.org/officeDocument/2006/relationships/slide" Target="../slides/slide14.xml" /><Relationship Id="rId2" Type="http://schemas.openxmlformats.org/officeDocument/2006/relationships/notesMaster" Target="../notesMasters/notesMaster1.xml" /><Relationship Id="rId3" Type="http://schemas.openxmlformats.org/officeDocument/2006/relationships/tags" Target="../tags/tag81.xml" /><Relationship Id="rId4" Type="http://schemas.openxmlformats.org/officeDocument/2006/relationships/tags" Target="../tags/tag82.xml" /><Relationship Id="rId5" Type="http://schemas.openxmlformats.org/officeDocument/2006/relationships/tags" Target="../tags/tag83.xml" /><Relationship Id="rId6" Type="http://schemas.openxmlformats.org/officeDocument/2006/relationships/tags" Target="../tags/tag84.xml" /></Relationships>
</file>

<file path=ppt/notesSlides/_rels/notesSlide15.xml.rels>&#65279;<?xml version="1.0" encoding="utf-8" standalone="yes"?><Relationships xmlns="http://schemas.openxmlformats.org/package/2006/relationships"><Relationship Id="rId1" Type="http://schemas.openxmlformats.org/officeDocument/2006/relationships/slide" Target="../slides/slide15.xml" /><Relationship Id="rId2" Type="http://schemas.openxmlformats.org/officeDocument/2006/relationships/notesMaster" Target="../notesMasters/notesMaster1.xml" /><Relationship Id="rId3" Type="http://schemas.openxmlformats.org/officeDocument/2006/relationships/tags" Target="../tags/tag89.xml" /><Relationship Id="rId4" Type="http://schemas.openxmlformats.org/officeDocument/2006/relationships/tags" Target="../tags/tag90.xml" /><Relationship Id="rId5" Type="http://schemas.openxmlformats.org/officeDocument/2006/relationships/tags" Target="../tags/tag91.xml" /><Relationship Id="rId6" Type="http://schemas.openxmlformats.org/officeDocument/2006/relationships/tags" Target="../tags/tag92.xml" /></Relationships>
</file>

<file path=ppt/notesSlides/_rels/notesSlide16.xml.rels>&#65279;<?xml version="1.0" encoding="utf-8" standalone="yes"?><Relationships xmlns="http://schemas.openxmlformats.org/package/2006/relationships"><Relationship Id="rId1" Type="http://schemas.openxmlformats.org/officeDocument/2006/relationships/slide" Target="../slides/slide16.xml" /><Relationship Id="rId2" Type="http://schemas.openxmlformats.org/officeDocument/2006/relationships/notesMaster" Target="../notesMasters/notesMaster1.xml" /><Relationship Id="rId3" Type="http://schemas.openxmlformats.org/officeDocument/2006/relationships/tags" Target="../tags/tag96.xml" /><Relationship Id="rId4" Type="http://schemas.openxmlformats.org/officeDocument/2006/relationships/tags" Target="../tags/tag97.xml" /><Relationship Id="rId5" Type="http://schemas.openxmlformats.org/officeDocument/2006/relationships/tags" Target="../tags/tag98.xml" /><Relationship Id="rId6" Type="http://schemas.openxmlformats.org/officeDocument/2006/relationships/tags" Target="../tags/tag99.xml" /></Relationships>
</file>

<file path=ppt/notesSlides/_rels/notesSlide17.xml.rels>&#65279;<?xml version="1.0" encoding="utf-8" standalone="yes"?><Relationships xmlns="http://schemas.openxmlformats.org/package/2006/relationships"><Relationship Id="rId1" Type="http://schemas.openxmlformats.org/officeDocument/2006/relationships/slide" Target="../slides/slide17.xml" /><Relationship Id="rId2" Type="http://schemas.openxmlformats.org/officeDocument/2006/relationships/notesMaster" Target="../notesMasters/notesMaster1.xml" /><Relationship Id="rId3" Type="http://schemas.openxmlformats.org/officeDocument/2006/relationships/tags" Target="../tags/tag103.xml" /><Relationship Id="rId4" Type="http://schemas.openxmlformats.org/officeDocument/2006/relationships/tags" Target="../tags/tag104.xml" /><Relationship Id="rId5" Type="http://schemas.openxmlformats.org/officeDocument/2006/relationships/tags" Target="../tags/tag105.xml" /><Relationship Id="rId6" Type="http://schemas.openxmlformats.org/officeDocument/2006/relationships/tags" Target="../tags/tag106.xml" /></Relationships>
</file>

<file path=ppt/notesSlides/_rels/notesSlide18.xml.rels>&#65279;<?xml version="1.0" encoding="utf-8" standalone="yes"?><Relationships xmlns="http://schemas.openxmlformats.org/package/2006/relationships"><Relationship Id="rId1" Type="http://schemas.openxmlformats.org/officeDocument/2006/relationships/slide" Target="../slides/slide18.xml" /><Relationship Id="rId2" Type="http://schemas.openxmlformats.org/officeDocument/2006/relationships/notesMaster" Target="../notesMasters/notesMaster1.xml" /><Relationship Id="rId3" Type="http://schemas.openxmlformats.org/officeDocument/2006/relationships/tags" Target="../tags/tag111.xml" /><Relationship Id="rId4" Type="http://schemas.openxmlformats.org/officeDocument/2006/relationships/tags" Target="../tags/tag112.xml" /><Relationship Id="rId5" Type="http://schemas.openxmlformats.org/officeDocument/2006/relationships/tags" Target="../tags/tag113.xml" /><Relationship Id="rId6" Type="http://schemas.openxmlformats.org/officeDocument/2006/relationships/tags" Target="../tags/tag114.xml" /></Relationships>
</file>

<file path=ppt/notesSlides/_rels/notesSlide19.xml.rels>&#65279;<?xml version="1.0" encoding="utf-8" standalone="yes"?><Relationships xmlns="http://schemas.openxmlformats.org/package/2006/relationships"><Relationship Id="rId1" Type="http://schemas.openxmlformats.org/officeDocument/2006/relationships/slide" Target="../slides/slide19.xml" /><Relationship Id="rId2" Type="http://schemas.openxmlformats.org/officeDocument/2006/relationships/notesMaster" Target="../notesMasters/notesMaster1.xml" /><Relationship Id="rId3" Type="http://schemas.openxmlformats.org/officeDocument/2006/relationships/tags" Target="../tags/tag120.xml" /><Relationship Id="rId4" Type="http://schemas.openxmlformats.org/officeDocument/2006/relationships/tags" Target="../tags/tag121.xml" /><Relationship Id="rId5" Type="http://schemas.openxmlformats.org/officeDocument/2006/relationships/tags" Target="../tags/tag122.xml" /><Relationship Id="rId6" Type="http://schemas.openxmlformats.org/officeDocument/2006/relationships/tags" Target="../tags/tag123.xml" /></Relationships>
</file>

<file path=ppt/notesSlides/_rels/notesSlide2.xml.rels>&#65279;<?xml version="1.0" encoding="utf-8" standalone="yes"?><Relationships xmlns="http://schemas.openxmlformats.org/package/2006/relationships"><Relationship Id="rId1" Type="http://schemas.openxmlformats.org/officeDocument/2006/relationships/slide" Target="../slides/slide2.xml" /><Relationship Id="rId2" Type="http://schemas.openxmlformats.org/officeDocument/2006/relationships/notesMaster" Target="../notesMasters/notesMaster1.xml" /></Relationships>
</file>

<file path=ppt/notesSlides/_rels/notesSlide20.xml.rels>&#65279;<?xml version="1.0" encoding="utf-8" standalone="yes"?><Relationships xmlns="http://schemas.openxmlformats.org/package/2006/relationships"><Relationship Id="rId1" Type="http://schemas.openxmlformats.org/officeDocument/2006/relationships/slide" Target="../slides/slide20.xml" /><Relationship Id="rId2" Type="http://schemas.openxmlformats.org/officeDocument/2006/relationships/notesMaster" Target="../notesMasters/notesMaster1.xml" /><Relationship Id="rId3" Type="http://schemas.openxmlformats.org/officeDocument/2006/relationships/tags" Target="../tags/tag131.xml" /><Relationship Id="rId4" Type="http://schemas.openxmlformats.org/officeDocument/2006/relationships/tags" Target="../tags/tag132.xml" /><Relationship Id="rId5" Type="http://schemas.openxmlformats.org/officeDocument/2006/relationships/tags" Target="../tags/tag133.xml" /><Relationship Id="rId6" Type="http://schemas.openxmlformats.org/officeDocument/2006/relationships/tags" Target="../tags/tag134.xml" /></Relationships>
</file>

<file path=ppt/notesSlides/_rels/notesSlide21.xml.rels>&#65279;<?xml version="1.0" encoding="utf-8" standalone="yes"?><Relationships xmlns="http://schemas.openxmlformats.org/package/2006/relationships"><Relationship Id="rId1" Type="http://schemas.openxmlformats.org/officeDocument/2006/relationships/slide" Target="../slides/slide21.xml" /><Relationship Id="rId2" Type="http://schemas.openxmlformats.org/officeDocument/2006/relationships/notesMaster" Target="../notesMasters/notesMaster1.xml" /><Relationship Id="rId3" Type="http://schemas.openxmlformats.org/officeDocument/2006/relationships/tags" Target="../tags/tag138.xml" /><Relationship Id="rId4" Type="http://schemas.openxmlformats.org/officeDocument/2006/relationships/tags" Target="../tags/tag139.xml" /><Relationship Id="rId5" Type="http://schemas.openxmlformats.org/officeDocument/2006/relationships/tags" Target="../tags/tag140.xml" /><Relationship Id="rId6" Type="http://schemas.openxmlformats.org/officeDocument/2006/relationships/tags" Target="../tags/tag141.xml" /></Relationships>
</file>

<file path=ppt/notesSlides/_rels/notesSlide3.xml.rels>&#65279;<?xml version="1.0" encoding="utf-8" standalone="yes"?><Relationships xmlns="http://schemas.openxmlformats.org/package/2006/relationships"><Relationship Id="rId1" Type="http://schemas.openxmlformats.org/officeDocument/2006/relationships/slide" Target="../slides/slide3.xml" /><Relationship Id="rId2" Type="http://schemas.openxmlformats.org/officeDocument/2006/relationships/notesMaster" Target="../notesMasters/notesMaster1.xml" /><Relationship Id="rId3" Type="http://schemas.openxmlformats.org/officeDocument/2006/relationships/tags" Target="../tags/tag1.xml" /><Relationship Id="rId4" Type="http://schemas.openxmlformats.org/officeDocument/2006/relationships/tags" Target="../tags/tag2.xml" /><Relationship Id="rId5" Type="http://schemas.openxmlformats.org/officeDocument/2006/relationships/tags" Target="../tags/tag3.xml" /><Relationship Id="rId6" Type="http://schemas.openxmlformats.org/officeDocument/2006/relationships/tags" Target="../tags/tag4.xml" /></Relationships>
</file>

<file path=ppt/notesSlides/_rels/notesSlide4.xml.rels>&#65279;<?xml version="1.0" encoding="utf-8" standalone="yes"?><Relationships xmlns="http://schemas.openxmlformats.org/package/2006/relationships"><Relationship Id="rId1" Type="http://schemas.openxmlformats.org/officeDocument/2006/relationships/slide" Target="../slides/slide4.xml" /><Relationship Id="rId2" Type="http://schemas.openxmlformats.org/officeDocument/2006/relationships/notesMaster" Target="../notesMasters/notesMaster1.xml" /><Relationship Id="rId3" Type="http://schemas.openxmlformats.org/officeDocument/2006/relationships/tags" Target="../tags/tag8.xml" /><Relationship Id="rId4" Type="http://schemas.openxmlformats.org/officeDocument/2006/relationships/tags" Target="../tags/tag9.xml" /><Relationship Id="rId5" Type="http://schemas.openxmlformats.org/officeDocument/2006/relationships/tags" Target="../tags/tag10.xml" /><Relationship Id="rId6" Type="http://schemas.openxmlformats.org/officeDocument/2006/relationships/tags" Target="../tags/tag11.xml" /></Relationships>
</file>

<file path=ppt/notesSlides/_rels/notesSlide5.xml.rels>&#65279;<?xml version="1.0" encoding="utf-8" standalone="yes"?><Relationships xmlns="http://schemas.openxmlformats.org/package/2006/relationships"><Relationship Id="rId1" Type="http://schemas.openxmlformats.org/officeDocument/2006/relationships/slide" Target="../slides/slide5.xml" /><Relationship Id="rId2" Type="http://schemas.openxmlformats.org/officeDocument/2006/relationships/notesMaster" Target="../notesMasters/notesMaster1.xml" /><Relationship Id="rId3" Type="http://schemas.openxmlformats.org/officeDocument/2006/relationships/tags" Target="../tags/tag15.xml" /><Relationship Id="rId4" Type="http://schemas.openxmlformats.org/officeDocument/2006/relationships/tags" Target="../tags/tag16.xml" /><Relationship Id="rId5" Type="http://schemas.openxmlformats.org/officeDocument/2006/relationships/tags" Target="../tags/tag17.xml" /><Relationship Id="rId6" Type="http://schemas.openxmlformats.org/officeDocument/2006/relationships/tags" Target="../tags/tag18.xml" /></Relationships>
</file>

<file path=ppt/notesSlides/_rels/notesSlide6.xml.rels>&#65279;<?xml version="1.0" encoding="utf-8" standalone="yes"?><Relationships xmlns="http://schemas.openxmlformats.org/package/2006/relationships"><Relationship Id="rId1" Type="http://schemas.openxmlformats.org/officeDocument/2006/relationships/slide" Target="../slides/slide6.xml" /><Relationship Id="rId2" Type="http://schemas.openxmlformats.org/officeDocument/2006/relationships/notesMaster" Target="../notesMasters/notesMaster1.xml" /><Relationship Id="rId3" Type="http://schemas.openxmlformats.org/officeDocument/2006/relationships/tags" Target="../tags/tag22.xml" /><Relationship Id="rId4" Type="http://schemas.openxmlformats.org/officeDocument/2006/relationships/tags" Target="../tags/tag23.xml" /><Relationship Id="rId5" Type="http://schemas.openxmlformats.org/officeDocument/2006/relationships/tags" Target="../tags/tag24.xml" /><Relationship Id="rId6" Type="http://schemas.openxmlformats.org/officeDocument/2006/relationships/tags" Target="../tags/tag25.xml" /></Relationships>
</file>

<file path=ppt/notesSlides/_rels/notesSlide7.xml.rels>&#65279;<?xml version="1.0" encoding="utf-8" standalone="yes"?><Relationships xmlns="http://schemas.openxmlformats.org/package/2006/relationships"><Relationship Id="rId1" Type="http://schemas.openxmlformats.org/officeDocument/2006/relationships/slide" Target="../slides/slide7.xml" /><Relationship Id="rId2" Type="http://schemas.openxmlformats.org/officeDocument/2006/relationships/notesMaster" Target="../notesMasters/notesMaster1.xml" /><Relationship Id="rId3" Type="http://schemas.openxmlformats.org/officeDocument/2006/relationships/tags" Target="../tags/tag31.xml" /><Relationship Id="rId4" Type="http://schemas.openxmlformats.org/officeDocument/2006/relationships/tags" Target="../tags/tag32.xml" /><Relationship Id="rId5" Type="http://schemas.openxmlformats.org/officeDocument/2006/relationships/tags" Target="../tags/tag33.xml" /><Relationship Id="rId6" Type="http://schemas.openxmlformats.org/officeDocument/2006/relationships/tags" Target="../tags/tag34.xml" /></Relationships>
</file>

<file path=ppt/notesSlides/_rels/notesSlide8.xml.rels>&#65279;<?xml version="1.0" encoding="utf-8" standalone="yes"?><Relationships xmlns="http://schemas.openxmlformats.org/package/2006/relationships"><Relationship Id="rId1" Type="http://schemas.openxmlformats.org/officeDocument/2006/relationships/slide" Target="../slides/slide8.xml" /><Relationship Id="rId2" Type="http://schemas.openxmlformats.org/officeDocument/2006/relationships/notesMaster" Target="../notesMasters/notesMaster1.xml" /><Relationship Id="rId3" Type="http://schemas.openxmlformats.org/officeDocument/2006/relationships/tags" Target="../tags/tag38.xml" /><Relationship Id="rId4" Type="http://schemas.openxmlformats.org/officeDocument/2006/relationships/tags" Target="../tags/tag39.xml" /><Relationship Id="rId5" Type="http://schemas.openxmlformats.org/officeDocument/2006/relationships/tags" Target="../tags/tag40.xml" /><Relationship Id="rId6" Type="http://schemas.openxmlformats.org/officeDocument/2006/relationships/tags" Target="../tags/tag41.xml" /></Relationships>
</file>

<file path=ppt/notesSlides/_rels/notesSlide9.xml.rels>&#65279;<?xml version="1.0" encoding="utf-8" standalone="yes"?><Relationships xmlns="http://schemas.openxmlformats.org/package/2006/relationships"><Relationship Id="rId1" Type="http://schemas.openxmlformats.org/officeDocument/2006/relationships/slide" Target="../slides/slide9.xml" /><Relationship Id="rId2" Type="http://schemas.openxmlformats.org/officeDocument/2006/relationships/notesMaster" Target="../notesMasters/notesMaster1.xml" /><Relationship Id="rId3" Type="http://schemas.openxmlformats.org/officeDocument/2006/relationships/tags" Target="../tags/tag45.xml" /><Relationship Id="rId4" Type="http://schemas.openxmlformats.org/officeDocument/2006/relationships/tags" Target="../tags/tag46.xml" /><Relationship Id="rId5" Type="http://schemas.openxmlformats.org/officeDocument/2006/relationships/tags" Target="../tags/tag47.xml" /><Relationship Id="rId6" Type="http://schemas.openxmlformats.org/officeDocument/2006/relationships/tags" Target="../tags/tag48.xml" /></Relationships>
</file>

<file path=ppt/notesSlides/notesSlide1.xml><?xml version="1.0" encoding="utf-8"?>
<p:notes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p14="http://schemas.microsoft.com/office/powerpoint/2010/main"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Ask</a:t>
            </a:r>
            <a:r>
              <a:rPr lang="en-AU" baseline="0"/>
              <a:t> volunteers to sign in as they arrive. Keep a register of those who view the PowerPoint presentation. Template 1.</a:t>
            </a:r>
          </a:p>
          <a:p>
            <a:endParaRPr lang="en-AU"/>
          </a:p>
        </p:txBody>
      </p:sp>
      <p:sp>
        <p:nvSpPr>
          <p:cNvPr id="4" name="Slide Number Placeholder 3"/>
          <p:cNvSpPr>
            <a:spLocks noGrp="1"/>
          </p:cNvSpPr>
          <p:nvPr>
            <p:ph type="sldNum" sz="quarter" idx="10"/>
          </p:nvPr>
        </p:nvSpPr>
        <p:spPr/>
        <p:txBody>
          <a:bodyPr/>
          <a:lstStyle/>
          <a:p>
            <a:fld id="{B0DA3873-4979-482F-83A0-4B8F27BE72D1}" type="slidenum">
              <a:rPr lang="en-AU" smtClean="0"/>
              <a:t>1</a:t>
            </a:fld>
            <a:endParaRPr lang="en-AU"/>
          </a:p>
        </p:txBody>
      </p:sp>
    </p:spTree>
    <p:extLst>
      <p:ext uri="{BB962C8B-B14F-4D97-AF65-F5344CB8AC3E}">
        <p14:creationId xmlns:p14="http://schemas.microsoft.com/office/powerpoint/2010/main" val="1479800988"/>
      </p:ext>
    </p:extLst>
  </p:cSld>
  <p:clrMapOvr>
    <a:masterClrMapping/>
  </p:clrMapOvr>
</p:notes>
</file>

<file path=ppt/notesSlides/notesSlide10.xml><?xml version="1.0" encoding="utf-8"?>
<p:notes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p14="http://schemas.microsoft.com/office/powerpoint/2010/main" xmlns:p="http://schemas.openxmlformats.org/presentationml/2006/main">
  <p:cSld>
    <p:spTree>
      <p:nvGrpSpPr>
        <p:cNvPr id="1" name=""/>
        <p:cNvGrpSpPr/>
        <p:nvPr>
          <p:custDataLst>
            <p:tags r:id="rId3"/>
          </p:custDataLst>
        </p:nvPr>
      </p:nvGrpSpPr>
      <p:grpSpPr>
        <a:xfrm>
          <a:off x="0" y="0"/>
          <a:ext cx="0" cy="0"/>
        </a:xfrm>
      </p:grpSpPr>
      <p:sp>
        <p:nvSpPr>
          <p:cNvPr id="2" name="Slide Image Placeholder 1"/>
          <p:cNvSpPr>
            <a:spLocks noGrp="1" noRot="1" noChangeAspect="1"/>
          </p:cNvSpPr>
          <p:nvPr>
            <p:ph type="sldImg"/>
            <p:custDataLst>
              <p:tags r:id="rId4"/>
            </p:custDataLst>
          </p:nvPr>
        </p:nvSpPr>
        <p:spPr/>
      </p:sp>
      <p:sp>
        <p:nvSpPr>
          <p:cNvPr id="3" name="Notes Placeholder 2"/>
          <p:cNvSpPr>
            <a:spLocks noGrp="1"/>
          </p:cNvSpPr>
          <p:nvPr>
            <p:ph type="body" idx="1"/>
            <p:custDataLst>
              <p:tags r:id="rId5"/>
            </p:custDataLst>
          </p:nvPr>
        </p:nvSpPr>
        <p:spPr/>
        <p:txBody>
          <a:bodyPr/>
          <a:lstStyle/>
          <a:p>
            <a:r>
              <a:rPr lang="en-AU"/>
              <a:t>Stress: 	1.</a:t>
            </a:r>
            <a:r>
              <a:rPr lang="en-AU" baseline="0"/>
              <a:t> </a:t>
            </a:r>
            <a:r>
              <a:rPr lang="en-AU" b="1" baseline="0"/>
              <a:t>S</a:t>
            </a:r>
            <a:r>
              <a:rPr lang="en-AU" b="1"/>
              <a:t>igning in and out is critical</a:t>
            </a:r>
            <a:r>
              <a:rPr lang="en-AU"/>
              <a:t>. Remind the importance of this in the event of an emergency or critical incident.</a:t>
            </a:r>
          </a:p>
          <a:p>
            <a:r>
              <a:rPr lang="en-AU"/>
              <a:t>	2. Smoking, even when taking students off site on</a:t>
            </a:r>
            <a:r>
              <a:rPr lang="en-AU" baseline="0"/>
              <a:t> an excursion</a:t>
            </a:r>
            <a:r>
              <a:rPr lang="en-AU"/>
              <a:t> is not permitted.</a:t>
            </a:r>
          </a:p>
          <a:p>
            <a:r>
              <a:rPr lang="en-AU"/>
              <a:t>	3. Volunteers</a:t>
            </a:r>
            <a:r>
              <a:rPr lang="en-AU" baseline="0"/>
              <a:t> should not take photographs of other children. Do not share photos on social media that include children other than your own.</a:t>
            </a:r>
          </a:p>
          <a:p>
            <a:r>
              <a:rPr lang="en-AU" baseline="0"/>
              <a:t>	</a:t>
            </a:r>
            <a:endParaRPr lang="en-AU"/>
          </a:p>
          <a:p>
            <a:r>
              <a:rPr lang="en-AU"/>
              <a:t>	</a:t>
            </a:r>
          </a:p>
        </p:txBody>
      </p:sp>
      <p:sp>
        <p:nvSpPr>
          <p:cNvPr id="4" name="Slide Number Placeholder 3"/>
          <p:cNvSpPr>
            <a:spLocks noGrp="1"/>
          </p:cNvSpPr>
          <p:nvPr>
            <p:ph type="sldNum" sz="quarter" idx="10"/>
            <p:custDataLst>
              <p:tags r:id="rId6"/>
            </p:custDataLst>
          </p:nvPr>
        </p:nvSpPr>
        <p:spPr/>
        <p:txBody>
          <a:bodyPr/>
          <a:lstStyle/>
          <a:p>
            <a:fld id="{B0DA3873-4979-482F-83A0-4B8F27BE72D1}" type="slidenum">
              <a:rPr lang="en-AU" smtClean="0"/>
              <a:t>10</a:t>
            </a:fld>
            <a:endParaRPr lang="en-AU"/>
          </a:p>
        </p:txBody>
      </p:sp>
    </p:spTree>
    <p:extLst>
      <p:ext uri="{BB962C8B-B14F-4D97-AF65-F5344CB8AC3E}">
        <p14:creationId xmlns:p14="http://schemas.microsoft.com/office/powerpoint/2010/main" val="3320339510"/>
      </p:ext>
    </p:extLst>
  </p:cSld>
  <p:clrMapOvr>
    <a:masterClrMapping/>
  </p:clrMapOvr>
</p:notes>
</file>

<file path=ppt/notesSlides/notesSlide11.xml><?xml version="1.0" encoding="utf-8"?>
<p:notes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p14="http://schemas.microsoft.com/office/powerpoint/2010/main" xmlns:p="http://schemas.openxmlformats.org/presentationml/2006/main">
  <p:cSld>
    <p:spTree>
      <p:nvGrpSpPr>
        <p:cNvPr id="1" name=""/>
        <p:cNvGrpSpPr/>
        <p:nvPr>
          <p:custDataLst>
            <p:tags r:id="rId3"/>
          </p:custDataLst>
        </p:nvPr>
      </p:nvGrpSpPr>
      <p:grpSpPr>
        <a:xfrm>
          <a:off x="0" y="0"/>
          <a:ext cx="0" cy="0"/>
        </a:xfrm>
      </p:grpSpPr>
      <p:sp>
        <p:nvSpPr>
          <p:cNvPr id="2" name="Slide Image Placeholder 1"/>
          <p:cNvSpPr>
            <a:spLocks noGrp="1" noRot="1" noChangeAspect="1"/>
          </p:cNvSpPr>
          <p:nvPr>
            <p:ph type="sldImg"/>
            <p:custDataLst>
              <p:tags r:id="rId4"/>
            </p:custDataLst>
          </p:nvPr>
        </p:nvSpPr>
        <p:spPr/>
      </p:sp>
      <p:sp>
        <p:nvSpPr>
          <p:cNvPr id="3" name="Notes Placeholder 2"/>
          <p:cNvSpPr>
            <a:spLocks noGrp="1"/>
          </p:cNvSpPr>
          <p:nvPr>
            <p:ph type="body" idx="1"/>
            <p:custDataLst>
              <p:tags r:id="rId5"/>
            </p:custDataLst>
          </p:nvPr>
        </p:nvSpPr>
        <p:spPr/>
        <p:txBody>
          <a:bodyPr/>
          <a:lstStyle/>
          <a:p>
            <a:r>
              <a:rPr lang="en-AU"/>
              <a:t>Remind</a:t>
            </a:r>
            <a:r>
              <a:rPr lang="en-AU" baseline="0"/>
              <a:t> volunteers about their need to communicate with Principals if unsure about any matter.</a:t>
            </a:r>
          </a:p>
          <a:p>
            <a:r>
              <a:rPr lang="en-AU" baseline="0"/>
              <a:t>Stress underlying health issues such as allergies that volunteers may not be aware of in some children.</a:t>
            </a:r>
          </a:p>
          <a:p>
            <a:r>
              <a:rPr lang="en-AU" baseline="0"/>
              <a:t>Recommend checking of personal vaccination status.</a:t>
            </a:r>
          </a:p>
          <a:p>
            <a:endParaRPr lang="en-AU"/>
          </a:p>
        </p:txBody>
      </p:sp>
      <p:sp>
        <p:nvSpPr>
          <p:cNvPr id="4" name="Slide Number Placeholder 3"/>
          <p:cNvSpPr>
            <a:spLocks noGrp="1"/>
          </p:cNvSpPr>
          <p:nvPr>
            <p:ph type="sldNum" sz="quarter" idx="10"/>
            <p:custDataLst>
              <p:tags r:id="rId6"/>
            </p:custDataLst>
          </p:nvPr>
        </p:nvSpPr>
        <p:spPr/>
        <p:txBody>
          <a:bodyPr/>
          <a:lstStyle/>
          <a:p>
            <a:fld id="{B0DA3873-4979-482F-83A0-4B8F27BE72D1}" type="slidenum">
              <a:rPr lang="en-AU" smtClean="0"/>
              <a:t>11</a:t>
            </a:fld>
            <a:endParaRPr lang="en-AU"/>
          </a:p>
        </p:txBody>
      </p:sp>
    </p:spTree>
    <p:extLst>
      <p:ext uri="{BB962C8B-B14F-4D97-AF65-F5344CB8AC3E}">
        <p14:creationId xmlns:p14="http://schemas.microsoft.com/office/powerpoint/2010/main" val="3076835595"/>
      </p:ext>
    </p:extLst>
  </p:cSld>
  <p:clrMapOvr>
    <a:masterClrMapping/>
  </p:clrMapOvr>
</p:notes>
</file>

<file path=ppt/notesSlides/notesSlide12.xml><?xml version="1.0" encoding="utf-8"?>
<p:notes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p14="http://schemas.microsoft.com/office/powerpoint/2010/main" xmlns:p="http://schemas.openxmlformats.org/presentationml/2006/main">
  <p:cSld>
    <p:spTree>
      <p:nvGrpSpPr>
        <p:cNvPr id="1" name=""/>
        <p:cNvGrpSpPr/>
        <p:nvPr>
          <p:custDataLst>
            <p:tags r:id="rId3"/>
          </p:custDataLst>
        </p:nvPr>
      </p:nvGrpSpPr>
      <p:grpSpPr>
        <a:xfrm>
          <a:off x="0" y="0"/>
          <a:ext cx="0" cy="0"/>
        </a:xfrm>
      </p:grpSpPr>
      <p:sp>
        <p:nvSpPr>
          <p:cNvPr id="2" name="Slide Image Placeholder 1"/>
          <p:cNvSpPr>
            <a:spLocks noGrp="1" noRot="1" noChangeAspect="1"/>
          </p:cNvSpPr>
          <p:nvPr>
            <p:ph type="sldImg"/>
            <p:custDataLst>
              <p:tags r:id="rId4"/>
            </p:custDataLst>
          </p:nvPr>
        </p:nvSpPr>
        <p:spPr/>
      </p:sp>
      <p:sp>
        <p:nvSpPr>
          <p:cNvPr id="3" name="Notes Placeholder 2"/>
          <p:cNvSpPr>
            <a:spLocks noGrp="1"/>
          </p:cNvSpPr>
          <p:nvPr>
            <p:ph type="body" idx="1"/>
            <p:custDataLst>
              <p:tags r:id="rId5"/>
            </p:custDataLst>
          </p:nvPr>
        </p:nvSpPr>
        <p:spPr/>
        <p:txBody>
          <a:bodyPr/>
          <a:lstStyle/>
          <a:p>
            <a:r>
              <a:rPr lang="en-AU"/>
              <a:t>When talking</a:t>
            </a:r>
            <a:r>
              <a:rPr lang="en-AU" baseline="0"/>
              <a:t> to others</a:t>
            </a:r>
            <a:r>
              <a:rPr lang="en-AU"/>
              <a:t>, we all  need to be aware that children are present. Often, conversations can be overheard and the potential for them to be repeated, inaccurately, is significant.</a:t>
            </a:r>
          </a:p>
          <a:p>
            <a:endParaRPr lang="en-AU"/>
          </a:p>
          <a:p>
            <a:r>
              <a:rPr lang="en-AU"/>
              <a:t>Engaging in conversations with other parents and making negative comments about school or teachers can make others uncomfortable as well as not helping resolve the problem – arrange a time when you can sit down with the teacher or Principal and talk the issue through.</a:t>
            </a:r>
          </a:p>
          <a:p>
            <a:endParaRPr lang="en-AU"/>
          </a:p>
          <a:p>
            <a:r>
              <a:rPr lang="en-AU"/>
              <a:t>While social media and emails are great ways to keep in touch, using them to criticise or make negative comments about others is definitely dangerous and is not in keeping with the values we  teach and live by. The use of social media by parents or</a:t>
            </a:r>
            <a:r>
              <a:rPr lang="en-AU" baseline="0"/>
              <a:t> carers</a:t>
            </a:r>
            <a:r>
              <a:rPr lang="en-AU"/>
              <a:t> to</a:t>
            </a:r>
            <a:r>
              <a:rPr lang="en-AU" baseline="0"/>
              <a:t> engage in abusive or inflammatory remarks about staff or the school can have serious legal implications. If comments are about the school, the school can also take action which may include responsible persons being excluded from the school. Serious breaches may be reported to the police for investigation. If comments are directed towards other parents or students, parents have the right to contact the social media service or Police.</a:t>
            </a:r>
            <a:endParaRPr lang="en-AU"/>
          </a:p>
          <a:p>
            <a:endParaRPr lang="en-AU"/>
          </a:p>
          <a:p>
            <a:r>
              <a:rPr lang="en-AU"/>
              <a:t>Remember, if you have a problem, take it to the teacher or Principal.</a:t>
            </a:r>
          </a:p>
          <a:p>
            <a:endParaRPr lang="en-AU"/>
          </a:p>
          <a:p>
            <a:r>
              <a:rPr lang="en-AU"/>
              <a:t>Finally, when we speak to others, our words can be very powerful and have the potential to do great harm…or bring about wonderful outcomes.</a:t>
            </a:r>
          </a:p>
          <a:p>
            <a:endParaRPr lang="en-AU"/>
          </a:p>
        </p:txBody>
      </p:sp>
      <p:sp>
        <p:nvSpPr>
          <p:cNvPr id="4" name="Slide Number Placeholder 3"/>
          <p:cNvSpPr>
            <a:spLocks noGrp="1"/>
          </p:cNvSpPr>
          <p:nvPr>
            <p:ph type="sldNum" sz="quarter" idx="10"/>
            <p:custDataLst>
              <p:tags r:id="rId6"/>
            </p:custDataLst>
          </p:nvPr>
        </p:nvSpPr>
        <p:spPr/>
        <p:txBody>
          <a:bodyPr/>
          <a:lstStyle/>
          <a:p>
            <a:fld id="{B0DA3873-4979-482F-83A0-4B8F27BE72D1}" type="slidenum">
              <a:rPr lang="en-AU" smtClean="0"/>
              <a:t>12</a:t>
            </a:fld>
            <a:endParaRPr lang="en-AU"/>
          </a:p>
        </p:txBody>
      </p:sp>
    </p:spTree>
    <p:extLst>
      <p:ext uri="{BB962C8B-B14F-4D97-AF65-F5344CB8AC3E}">
        <p14:creationId xmlns:p14="http://schemas.microsoft.com/office/powerpoint/2010/main" val="100079998"/>
      </p:ext>
    </p:extLst>
  </p:cSld>
  <p:clrMapOvr>
    <a:masterClrMapping/>
  </p:clrMapOvr>
</p:notes>
</file>

<file path=ppt/notesSlides/notesSlide13.xml><?xml version="1.0" encoding="utf-8"?>
<p:notes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p14="http://schemas.microsoft.com/office/powerpoint/2010/main" xmlns:p="http://schemas.openxmlformats.org/presentationml/2006/main">
  <p:cSld>
    <p:spTree>
      <p:nvGrpSpPr>
        <p:cNvPr id="1" name=""/>
        <p:cNvGrpSpPr/>
        <p:nvPr>
          <p:custDataLst>
            <p:tags r:id="rId3"/>
          </p:custDataLst>
        </p:nvPr>
      </p:nvGrpSpPr>
      <p:grpSpPr>
        <a:xfrm>
          <a:off x="0" y="0"/>
          <a:ext cx="0" cy="0"/>
        </a:xfrm>
      </p:grpSpPr>
      <p:sp>
        <p:nvSpPr>
          <p:cNvPr id="2" name="Slide Image Placeholder 1"/>
          <p:cNvSpPr>
            <a:spLocks noGrp="1" noRot="1" noChangeAspect="1"/>
          </p:cNvSpPr>
          <p:nvPr>
            <p:ph type="sldImg"/>
            <p:custDataLst>
              <p:tags r:id="rId4"/>
            </p:custDataLst>
          </p:nvPr>
        </p:nvSpPr>
        <p:spPr/>
      </p:sp>
      <p:sp>
        <p:nvSpPr>
          <p:cNvPr id="3" name="Notes Placeholder 2"/>
          <p:cNvSpPr>
            <a:spLocks noGrp="1"/>
          </p:cNvSpPr>
          <p:nvPr>
            <p:ph type="body" idx="1"/>
            <p:custDataLst>
              <p:tags r:id="rId5"/>
            </p:custDataLst>
          </p:nvPr>
        </p:nvSpPr>
        <p:spPr/>
        <p:txBody>
          <a:bodyPr/>
          <a:lstStyle/>
          <a:p>
            <a:endParaRPr lang="en-AU"/>
          </a:p>
        </p:txBody>
      </p:sp>
      <p:sp>
        <p:nvSpPr>
          <p:cNvPr id="4" name="Slide Number Placeholder 3"/>
          <p:cNvSpPr>
            <a:spLocks noGrp="1"/>
          </p:cNvSpPr>
          <p:nvPr>
            <p:ph type="sldNum" sz="quarter" idx="10"/>
            <p:custDataLst>
              <p:tags r:id="rId6"/>
            </p:custDataLst>
          </p:nvPr>
        </p:nvSpPr>
        <p:spPr/>
        <p:txBody>
          <a:bodyPr/>
          <a:lstStyle/>
          <a:p>
            <a:fld id="{B0DA3873-4979-482F-83A0-4B8F27BE72D1}" type="slidenum">
              <a:rPr lang="en-AU" smtClean="0"/>
              <a:t>13</a:t>
            </a:fld>
            <a:endParaRPr lang="en-AU"/>
          </a:p>
        </p:txBody>
      </p:sp>
    </p:spTree>
    <p:extLst>
      <p:ext uri="{BB962C8B-B14F-4D97-AF65-F5344CB8AC3E}">
        <p14:creationId xmlns:p14="http://schemas.microsoft.com/office/powerpoint/2010/main" val="1946807395"/>
      </p:ext>
    </p:extLst>
  </p:cSld>
  <p:clrMapOvr>
    <a:masterClrMapping/>
  </p:clrMapOvr>
</p:notes>
</file>

<file path=ppt/notesSlides/notesSlide14.xml><?xml version="1.0" encoding="utf-8"?>
<p:notes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p14="http://schemas.microsoft.com/office/powerpoint/2010/main" xmlns:p="http://schemas.openxmlformats.org/presentationml/2006/main">
  <p:cSld>
    <p:spTree>
      <p:nvGrpSpPr>
        <p:cNvPr id="1" name=""/>
        <p:cNvGrpSpPr/>
        <p:nvPr>
          <p:custDataLst>
            <p:tags r:id="rId3"/>
          </p:custDataLst>
        </p:nvPr>
      </p:nvGrpSpPr>
      <p:grpSpPr>
        <a:xfrm>
          <a:off x="0" y="0"/>
          <a:ext cx="0" cy="0"/>
        </a:xfrm>
      </p:grpSpPr>
      <p:sp>
        <p:nvSpPr>
          <p:cNvPr id="2" name="Slide Image Placeholder 1"/>
          <p:cNvSpPr>
            <a:spLocks noGrp="1" noRot="1" noChangeAspect="1"/>
          </p:cNvSpPr>
          <p:nvPr>
            <p:ph type="sldImg"/>
            <p:custDataLst>
              <p:tags r:id="rId4"/>
            </p:custDataLst>
          </p:nvPr>
        </p:nvSpPr>
        <p:spPr/>
      </p:sp>
      <p:sp>
        <p:nvSpPr>
          <p:cNvPr id="3" name="Notes Placeholder 2"/>
          <p:cNvSpPr>
            <a:spLocks noGrp="1"/>
          </p:cNvSpPr>
          <p:nvPr>
            <p:ph type="body" idx="1"/>
            <p:custDataLst>
              <p:tags r:id="rId5"/>
            </p:custDataLst>
          </p:nvPr>
        </p:nvSpPr>
        <p:spPr/>
        <p:txBody>
          <a:bodyPr/>
          <a:lstStyle/>
          <a:p>
            <a:endParaRPr lang="en-AU"/>
          </a:p>
        </p:txBody>
      </p:sp>
      <p:sp>
        <p:nvSpPr>
          <p:cNvPr id="4" name="Slide Number Placeholder 3"/>
          <p:cNvSpPr>
            <a:spLocks noGrp="1"/>
          </p:cNvSpPr>
          <p:nvPr>
            <p:ph type="sldNum" sz="quarter" idx="10"/>
            <p:custDataLst>
              <p:tags r:id="rId6"/>
            </p:custDataLst>
          </p:nvPr>
        </p:nvSpPr>
        <p:spPr/>
        <p:txBody>
          <a:bodyPr/>
          <a:lstStyle/>
          <a:p>
            <a:fld id="{B0DA3873-4979-482F-83A0-4B8F27BE72D1}" type="slidenum">
              <a:rPr lang="en-AU" smtClean="0"/>
              <a:t>14</a:t>
            </a:fld>
            <a:endParaRPr lang="en-AU"/>
          </a:p>
        </p:txBody>
      </p:sp>
    </p:spTree>
    <p:extLst>
      <p:ext uri="{BB962C8B-B14F-4D97-AF65-F5344CB8AC3E}">
        <p14:creationId xmlns:p14="http://schemas.microsoft.com/office/powerpoint/2010/main" val="3119118411"/>
      </p:ext>
    </p:extLst>
  </p:cSld>
  <p:clrMapOvr>
    <a:masterClrMapping/>
  </p:clrMapOvr>
</p:notes>
</file>

<file path=ppt/notesSlides/notesSlide15.xml><?xml version="1.0" encoding="utf-8"?>
<p:notes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p14="http://schemas.microsoft.com/office/powerpoint/2010/main" xmlns:p="http://schemas.openxmlformats.org/presentationml/2006/main">
  <p:cSld>
    <p:spTree>
      <p:nvGrpSpPr>
        <p:cNvPr id="1" name=""/>
        <p:cNvGrpSpPr/>
        <p:nvPr>
          <p:custDataLst>
            <p:tags r:id="rId3"/>
          </p:custDataLst>
        </p:nvPr>
      </p:nvGrpSpPr>
      <p:grpSpPr>
        <a:xfrm>
          <a:off x="0" y="0"/>
          <a:ext cx="0" cy="0"/>
        </a:xfrm>
      </p:grpSpPr>
      <p:sp>
        <p:nvSpPr>
          <p:cNvPr id="2" name="Slide Image Placeholder 1"/>
          <p:cNvSpPr>
            <a:spLocks noGrp="1" noRot="1" noChangeAspect="1"/>
          </p:cNvSpPr>
          <p:nvPr>
            <p:ph type="sldImg"/>
            <p:custDataLst>
              <p:tags r:id="rId4"/>
            </p:custDataLst>
          </p:nvPr>
        </p:nvSpPr>
        <p:spPr/>
      </p:sp>
      <p:sp>
        <p:nvSpPr>
          <p:cNvPr id="3" name="Notes Placeholder 2"/>
          <p:cNvSpPr>
            <a:spLocks noGrp="1"/>
          </p:cNvSpPr>
          <p:nvPr>
            <p:ph type="body" idx="1"/>
            <p:custDataLst>
              <p:tags r:id="rId5"/>
            </p:custDataLst>
          </p:nvPr>
        </p:nvSpPr>
        <p:spPr/>
        <p:txBody>
          <a:bodyPr/>
          <a:lstStyle/>
          <a:p>
            <a:endParaRPr lang="en-AU"/>
          </a:p>
        </p:txBody>
      </p:sp>
      <p:sp>
        <p:nvSpPr>
          <p:cNvPr id="4" name="Slide Number Placeholder 3"/>
          <p:cNvSpPr>
            <a:spLocks noGrp="1"/>
          </p:cNvSpPr>
          <p:nvPr>
            <p:ph type="sldNum" sz="quarter" idx="10"/>
            <p:custDataLst>
              <p:tags r:id="rId6"/>
            </p:custDataLst>
          </p:nvPr>
        </p:nvSpPr>
        <p:spPr/>
        <p:txBody>
          <a:bodyPr/>
          <a:lstStyle/>
          <a:p>
            <a:fld id="{B0DA3873-4979-482F-83A0-4B8F27BE72D1}" type="slidenum">
              <a:rPr lang="en-AU" smtClean="0"/>
              <a:t>15</a:t>
            </a:fld>
            <a:endParaRPr lang="en-AU"/>
          </a:p>
        </p:txBody>
      </p:sp>
    </p:spTree>
    <p:extLst>
      <p:ext uri="{BB962C8B-B14F-4D97-AF65-F5344CB8AC3E}">
        <p14:creationId xmlns:p14="http://schemas.microsoft.com/office/powerpoint/2010/main" val="2308986716"/>
      </p:ext>
    </p:extLst>
  </p:cSld>
  <p:clrMapOvr>
    <a:masterClrMapping/>
  </p:clrMapOvr>
</p:notes>
</file>

<file path=ppt/notesSlides/notesSlide16.xml><?xml version="1.0" encoding="utf-8"?>
<p:notes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p14="http://schemas.microsoft.com/office/powerpoint/2010/main" xmlns:p="http://schemas.openxmlformats.org/presentationml/2006/main">
  <p:cSld>
    <p:spTree>
      <p:nvGrpSpPr>
        <p:cNvPr id="1" name=""/>
        <p:cNvGrpSpPr/>
        <p:nvPr>
          <p:custDataLst>
            <p:tags r:id="rId3"/>
          </p:custDataLst>
        </p:nvPr>
      </p:nvGrpSpPr>
      <p:grpSpPr>
        <a:xfrm>
          <a:off x="0" y="0"/>
          <a:ext cx="0" cy="0"/>
        </a:xfrm>
      </p:grpSpPr>
      <p:sp>
        <p:nvSpPr>
          <p:cNvPr id="2" name="Slide Image Placeholder 1"/>
          <p:cNvSpPr>
            <a:spLocks noGrp="1" noRot="1" noChangeAspect="1"/>
          </p:cNvSpPr>
          <p:nvPr>
            <p:ph type="sldImg"/>
            <p:custDataLst>
              <p:tags r:id="rId4"/>
            </p:custDataLst>
          </p:nvPr>
        </p:nvSpPr>
        <p:spPr/>
      </p:sp>
      <p:sp>
        <p:nvSpPr>
          <p:cNvPr id="3" name="Notes Placeholder 2"/>
          <p:cNvSpPr>
            <a:spLocks noGrp="1"/>
          </p:cNvSpPr>
          <p:nvPr>
            <p:ph type="body" idx="1"/>
            <p:custDataLst>
              <p:tags r:id="rId5"/>
            </p:custDataLst>
          </p:nvPr>
        </p:nvSpPr>
        <p:spPr/>
        <p:txBody>
          <a:bodyPr/>
          <a:lstStyle/>
          <a:p>
            <a:endParaRPr lang="en-AU"/>
          </a:p>
        </p:txBody>
      </p:sp>
      <p:sp>
        <p:nvSpPr>
          <p:cNvPr id="4" name="Slide Number Placeholder 3"/>
          <p:cNvSpPr>
            <a:spLocks noGrp="1"/>
          </p:cNvSpPr>
          <p:nvPr>
            <p:ph type="sldNum" sz="quarter" idx="10"/>
            <p:custDataLst>
              <p:tags r:id="rId6"/>
            </p:custDataLst>
          </p:nvPr>
        </p:nvSpPr>
        <p:spPr/>
        <p:txBody>
          <a:bodyPr/>
          <a:lstStyle/>
          <a:p>
            <a:fld id="{B0DA3873-4979-482F-83A0-4B8F27BE72D1}" type="slidenum">
              <a:rPr lang="en-AU" smtClean="0"/>
              <a:t>16</a:t>
            </a:fld>
            <a:endParaRPr lang="en-AU"/>
          </a:p>
        </p:txBody>
      </p:sp>
    </p:spTree>
    <p:extLst>
      <p:ext uri="{BB962C8B-B14F-4D97-AF65-F5344CB8AC3E}">
        <p14:creationId xmlns:p14="http://schemas.microsoft.com/office/powerpoint/2010/main" val="2731564219"/>
      </p:ext>
    </p:extLst>
  </p:cSld>
  <p:clrMapOvr>
    <a:masterClrMapping/>
  </p:clrMapOvr>
</p:notes>
</file>

<file path=ppt/notesSlides/notesSlide17.xml><?xml version="1.0" encoding="utf-8"?>
<p:notes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p14="http://schemas.microsoft.com/office/powerpoint/2010/main" xmlns:p="http://schemas.openxmlformats.org/presentationml/2006/main">
  <p:cSld>
    <p:spTree>
      <p:nvGrpSpPr>
        <p:cNvPr id="1" name=""/>
        <p:cNvGrpSpPr/>
        <p:nvPr>
          <p:custDataLst>
            <p:tags r:id="rId3"/>
          </p:custDataLst>
        </p:nvPr>
      </p:nvGrpSpPr>
      <p:grpSpPr>
        <a:xfrm>
          <a:off x="0" y="0"/>
          <a:ext cx="0" cy="0"/>
        </a:xfrm>
      </p:grpSpPr>
      <p:sp>
        <p:nvSpPr>
          <p:cNvPr id="2" name="Slide Image Placeholder 1"/>
          <p:cNvSpPr>
            <a:spLocks noGrp="1" noRot="1" noChangeAspect="1"/>
          </p:cNvSpPr>
          <p:nvPr>
            <p:ph type="sldImg"/>
            <p:custDataLst>
              <p:tags r:id="rId4"/>
            </p:custDataLst>
          </p:nvPr>
        </p:nvSpPr>
        <p:spPr/>
      </p:sp>
      <p:sp>
        <p:nvSpPr>
          <p:cNvPr id="3" name="Notes Placeholder 2"/>
          <p:cNvSpPr>
            <a:spLocks noGrp="1"/>
          </p:cNvSpPr>
          <p:nvPr>
            <p:ph type="body" idx="1"/>
            <p:custDataLst>
              <p:tags r:id="rId5"/>
            </p:custDataLst>
          </p:nvPr>
        </p:nvSpPr>
        <p:spPr/>
        <p:txBody>
          <a:bodyPr/>
          <a:lstStyle/>
          <a:p>
            <a:endParaRPr lang="en-AU"/>
          </a:p>
        </p:txBody>
      </p:sp>
      <p:sp>
        <p:nvSpPr>
          <p:cNvPr id="4" name="Slide Number Placeholder 3"/>
          <p:cNvSpPr>
            <a:spLocks noGrp="1"/>
          </p:cNvSpPr>
          <p:nvPr>
            <p:ph type="sldNum" sz="quarter" idx="10"/>
            <p:custDataLst>
              <p:tags r:id="rId6"/>
            </p:custDataLst>
          </p:nvPr>
        </p:nvSpPr>
        <p:spPr/>
        <p:txBody>
          <a:bodyPr/>
          <a:lstStyle/>
          <a:p>
            <a:fld id="{B0DA3873-4979-482F-83A0-4B8F27BE72D1}" type="slidenum">
              <a:rPr lang="en-AU" smtClean="0"/>
              <a:t>17</a:t>
            </a:fld>
            <a:endParaRPr lang="en-AU"/>
          </a:p>
        </p:txBody>
      </p:sp>
    </p:spTree>
    <p:extLst>
      <p:ext uri="{BB962C8B-B14F-4D97-AF65-F5344CB8AC3E}">
        <p14:creationId xmlns:p14="http://schemas.microsoft.com/office/powerpoint/2010/main" val="3501550472"/>
      </p:ext>
    </p:extLst>
  </p:cSld>
  <p:clrMapOvr>
    <a:masterClrMapping/>
  </p:clrMapOvr>
</p:notes>
</file>

<file path=ppt/notesSlides/notesSlide18.xml><?xml version="1.0" encoding="utf-8"?>
<p:notes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p14="http://schemas.microsoft.com/office/powerpoint/2010/main" xmlns:p="http://schemas.openxmlformats.org/presentationml/2006/main">
  <p:cSld>
    <p:spTree>
      <p:nvGrpSpPr>
        <p:cNvPr id="1" name=""/>
        <p:cNvGrpSpPr/>
        <p:nvPr>
          <p:custDataLst>
            <p:tags r:id="rId3"/>
          </p:custDataLst>
        </p:nvPr>
      </p:nvGrpSpPr>
      <p:grpSpPr>
        <a:xfrm>
          <a:off x="0" y="0"/>
          <a:ext cx="0" cy="0"/>
        </a:xfrm>
      </p:grpSpPr>
      <p:sp>
        <p:nvSpPr>
          <p:cNvPr id="2" name="Slide Image Placeholder 1"/>
          <p:cNvSpPr>
            <a:spLocks noGrp="1" noRot="1" noChangeAspect="1"/>
          </p:cNvSpPr>
          <p:nvPr>
            <p:ph type="sldImg"/>
            <p:custDataLst>
              <p:tags r:id="rId4"/>
            </p:custDataLst>
          </p:nvPr>
        </p:nvSpPr>
        <p:spPr/>
      </p:sp>
      <p:sp>
        <p:nvSpPr>
          <p:cNvPr id="3" name="Notes Placeholder 2"/>
          <p:cNvSpPr>
            <a:spLocks noGrp="1"/>
          </p:cNvSpPr>
          <p:nvPr>
            <p:ph type="body" idx="1"/>
            <p:custDataLst>
              <p:tags r:id="rId5"/>
            </p:custDataLst>
          </p:nvPr>
        </p:nvSpPr>
        <p:spPr/>
        <p:txBody>
          <a:bodyPr/>
          <a:lstStyle/>
          <a:p>
            <a:r>
              <a:rPr lang="en-AU"/>
              <a:t>Highlight to all Volunteers</a:t>
            </a:r>
            <a:r>
              <a:rPr lang="en-AU" baseline="0"/>
              <a:t> the different alarm sounds for evacuations.</a:t>
            </a:r>
          </a:p>
          <a:p>
            <a:r>
              <a:rPr lang="en-AU" baseline="0"/>
              <a:t>Evacuation sound – like a fire engine – eeeee ooooor, eeeee oooor</a:t>
            </a:r>
            <a:endParaRPr lang="en-AU" baseline="0"/>
          </a:p>
          <a:p>
            <a:r>
              <a:rPr lang="en-AU" baseline="0"/>
              <a:t>Lockdown sound – loud beep noise that gets louder and louder – beep, beep, beeeep, beeeeep</a:t>
            </a:r>
            <a:endParaRPr lang="en-AU"/>
          </a:p>
        </p:txBody>
      </p:sp>
      <p:sp>
        <p:nvSpPr>
          <p:cNvPr id="4" name="Slide Number Placeholder 3"/>
          <p:cNvSpPr>
            <a:spLocks noGrp="1"/>
          </p:cNvSpPr>
          <p:nvPr>
            <p:ph type="sldNum" sz="quarter" idx="10"/>
            <p:custDataLst>
              <p:tags r:id="rId6"/>
            </p:custDataLst>
          </p:nvPr>
        </p:nvSpPr>
        <p:spPr/>
        <p:txBody>
          <a:bodyPr/>
          <a:lstStyle/>
          <a:p>
            <a:fld id="{B0DA3873-4979-482F-83A0-4B8F27BE72D1}" type="slidenum">
              <a:rPr lang="en-AU" smtClean="0"/>
              <a:t>18</a:t>
            </a:fld>
            <a:endParaRPr lang="en-AU"/>
          </a:p>
        </p:txBody>
      </p:sp>
    </p:spTree>
    <p:extLst>
      <p:ext uri="{BB962C8B-B14F-4D97-AF65-F5344CB8AC3E}">
        <p14:creationId xmlns:p14="http://schemas.microsoft.com/office/powerpoint/2010/main" val="656012048"/>
      </p:ext>
    </p:extLst>
  </p:cSld>
  <p:clrMapOvr>
    <a:masterClrMapping/>
  </p:clrMapOvr>
</p:notes>
</file>

<file path=ppt/notesSlides/notesSlide19.xml><?xml version="1.0" encoding="utf-8"?>
<p:notes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p14="http://schemas.microsoft.com/office/powerpoint/2010/main" xmlns:p="http://schemas.openxmlformats.org/presentationml/2006/main">
  <p:cSld>
    <p:spTree>
      <p:nvGrpSpPr>
        <p:cNvPr id="1" name=""/>
        <p:cNvGrpSpPr/>
        <p:nvPr>
          <p:custDataLst>
            <p:tags r:id="rId3"/>
          </p:custDataLst>
        </p:nvPr>
      </p:nvGrpSpPr>
      <p:grpSpPr>
        <a:xfrm>
          <a:off x="0" y="0"/>
          <a:ext cx="0" cy="0"/>
        </a:xfrm>
      </p:grpSpPr>
      <p:sp>
        <p:nvSpPr>
          <p:cNvPr id="2" name="Slide Image Placeholder 1"/>
          <p:cNvSpPr>
            <a:spLocks noGrp="1" noRot="1" noChangeAspect="1"/>
          </p:cNvSpPr>
          <p:nvPr>
            <p:ph type="sldImg"/>
            <p:custDataLst>
              <p:tags r:id="rId4"/>
            </p:custDataLst>
          </p:nvPr>
        </p:nvSpPr>
        <p:spPr/>
      </p:sp>
      <p:sp>
        <p:nvSpPr>
          <p:cNvPr id="3" name="Notes Placeholder 2"/>
          <p:cNvSpPr>
            <a:spLocks noGrp="1"/>
          </p:cNvSpPr>
          <p:nvPr>
            <p:ph type="body" idx="1"/>
            <p:custDataLst>
              <p:tags r:id="rId5"/>
            </p:custDataLst>
          </p:nvPr>
        </p:nvSpPr>
        <p:spPr/>
        <p:txBody>
          <a:bodyPr/>
          <a:lstStyle/>
          <a:p>
            <a:r>
              <a:rPr lang="en-AU"/>
              <a:t>Highlight to all Volunteers</a:t>
            </a:r>
            <a:r>
              <a:rPr lang="en-AU" baseline="0"/>
              <a:t> the different alarm sounds for evacuations.</a:t>
            </a:r>
          </a:p>
          <a:p>
            <a:r>
              <a:rPr lang="en-AU" baseline="0"/>
              <a:t>Evacuation sound – like a fire engine – eeeee ooooor, eeeee oooor</a:t>
            </a:r>
            <a:endParaRPr lang="en-AU" baseline="0"/>
          </a:p>
          <a:p>
            <a:r>
              <a:rPr lang="en-AU" baseline="0"/>
              <a:t>Lockdown sound – loud beep noise that gets louder and louder – beep, beep, beeeep, beeeeep</a:t>
            </a:r>
            <a:endParaRPr lang="en-AU"/>
          </a:p>
        </p:txBody>
      </p:sp>
      <p:sp>
        <p:nvSpPr>
          <p:cNvPr id="4" name="Slide Number Placeholder 3"/>
          <p:cNvSpPr>
            <a:spLocks noGrp="1"/>
          </p:cNvSpPr>
          <p:nvPr>
            <p:ph type="sldNum" sz="quarter" idx="10"/>
            <p:custDataLst>
              <p:tags r:id="rId6"/>
            </p:custDataLst>
          </p:nvPr>
        </p:nvSpPr>
        <p:spPr/>
        <p:txBody>
          <a:bodyPr/>
          <a:lstStyle/>
          <a:p>
            <a:fld id="{B0DA3873-4979-482F-83A0-4B8F27BE72D1}" type="slidenum">
              <a:rPr lang="en-AU" smtClean="0"/>
              <a:t>19</a:t>
            </a:fld>
            <a:endParaRPr lang="en-AU"/>
          </a:p>
        </p:txBody>
      </p:sp>
    </p:spTree>
    <p:extLst>
      <p:ext uri="{BB962C8B-B14F-4D97-AF65-F5344CB8AC3E}">
        <p14:creationId xmlns:p14="http://schemas.microsoft.com/office/powerpoint/2010/main" val="2939054857"/>
      </p:ext>
    </p:extLst>
  </p:cSld>
  <p:clrMapOvr>
    <a:masterClrMapping/>
  </p:clrMapOvr>
</p:notes>
</file>

<file path=ppt/notesSlides/notesSlide2.xml><?xml version="1.0" encoding="utf-8"?>
<p:notes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p14="http://schemas.microsoft.com/office/powerpoint/2010/main"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B0DA3873-4979-482F-83A0-4B8F27BE72D1}" type="slidenum">
              <a:rPr lang="en-AU" smtClean="0"/>
              <a:t>2</a:t>
            </a:fld>
            <a:endParaRPr lang="en-AU"/>
          </a:p>
        </p:txBody>
      </p:sp>
    </p:spTree>
    <p:extLst>
      <p:ext uri="{BB962C8B-B14F-4D97-AF65-F5344CB8AC3E}">
        <p14:creationId xmlns:p14="http://schemas.microsoft.com/office/powerpoint/2010/main" val="3268271990"/>
      </p:ext>
    </p:extLst>
  </p:cSld>
  <p:clrMapOvr>
    <a:masterClrMapping/>
  </p:clrMapOvr>
</p:notes>
</file>

<file path=ppt/notesSlides/notesSlide20.xml><?xml version="1.0" encoding="utf-8"?>
<p:notes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p14="http://schemas.microsoft.com/office/powerpoint/2010/main" xmlns:p="http://schemas.openxmlformats.org/presentationml/2006/main">
  <p:cSld>
    <p:spTree>
      <p:nvGrpSpPr>
        <p:cNvPr id="1" name=""/>
        <p:cNvGrpSpPr/>
        <p:nvPr>
          <p:custDataLst>
            <p:tags r:id="rId3"/>
          </p:custDataLst>
        </p:nvPr>
      </p:nvGrpSpPr>
      <p:grpSpPr>
        <a:xfrm>
          <a:off x="0" y="0"/>
          <a:ext cx="0" cy="0"/>
        </a:xfrm>
      </p:grpSpPr>
      <p:sp>
        <p:nvSpPr>
          <p:cNvPr id="2" name="Slide Image Placeholder 1"/>
          <p:cNvSpPr>
            <a:spLocks noGrp="1" noRot="1" noChangeAspect="1"/>
          </p:cNvSpPr>
          <p:nvPr>
            <p:ph type="sldImg"/>
            <p:custDataLst>
              <p:tags r:id="rId4"/>
            </p:custDataLst>
          </p:nvPr>
        </p:nvSpPr>
        <p:spPr/>
      </p:sp>
      <p:sp>
        <p:nvSpPr>
          <p:cNvPr id="3" name="Notes Placeholder 2"/>
          <p:cNvSpPr>
            <a:spLocks noGrp="1"/>
          </p:cNvSpPr>
          <p:nvPr>
            <p:ph type="body" idx="1"/>
            <p:custDataLst>
              <p:tags r:id="rId5"/>
            </p:custDataLst>
          </p:nvPr>
        </p:nvSpPr>
        <p:spPr/>
        <p:txBody>
          <a:bodyPr/>
          <a:lstStyle/>
          <a:p>
            <a:r>
              <a:rPr lang="en-AU" sz="1400" b="1" u="sng"/>
              <a:t>Form 1 – 4 are contained in the back of your Volunteer Induction</a:t>
            </a:r>
            <a:r>
              <a:rPr lang="en-AU" sz="1400" b="1" u="sng" baseline="0"/>
              <a:t> Handbook.</a:t>
            </a:r>
          </a:p>
          <a:p>
            <a:endParaRPr lang="en-AU" baseline="0"/>
          </a:p>
          <a:p>
            <a:r>
              <a:rPr lang="en-AU" baseline="0"/>
              <a:t> Please take some time to complete these. You may return these at the completion of this presentation to (responsible </a:t>
            </a:r>
            <a:r>
              <a:rPr lang="en-AU" b="1" u="sng" baseline="0"/>
              <a:t>staff member </a:t>
            </a:r>
            <a:r>
              <a:rPr lang="en-AU" baseline="0"/>
              <a:t>only).</a:t>
            </a:r>
          </a:p>
          <a:p>
            <a:endParaRPr lang="en-AU" baseline="0"/>
          </a:p>
          <a:p>
            <a:r>
              <a:rPr lang="en-AU" i="1"/>
              <a:t>These</a:t>
            </a:r>
            <a:r>
              <a:rPr lang="en-AU" i="1" baseline="0"/>
              <a:t> forms must be completed before you are able to participate as a volunteer.</a:t>
            </a:r>
          </a:p>
          <a:p>
            <a:endParaRPr lang="en-AU" baseline="0"/>
          </a:p>
          <a:p>
            <a:r>
              <a:rPr lang="en-AU" b="1" baseline="0"/>
              <a:t>FORM 1 </a:t>
            </a:r>
            <a:r>
              <a:rPr lang="en-AU" baseline="0"/>
              <a:t>– </a:t>
            </a:r>
            <a:r>
              <a:rPr lang="en-AU" u="sng" baseline="0"/>
              <a:t>Volunteer Registration Form</a:t>
            </a:r>
            <a:r>
              <a:rPr lang="en-AU" baseline="0"/>
              <a:t>: this allows us to make contact with you and ensure that we have details of your contacts in the event of an emergency impacting you.</a:t>
            </a:r>
          </a:p>
          <a:p>
            <a:endParaRPr lang="en-AU" baseline="0"/>
          </a:p>
          <a:p>
            <a:r>
              <a:rPr lang="en-AU" b="1" baseline="0"/>
              <a:t>FORM 2 </a:t>
            </a:r>
            <a:r>
              <a:rPr lang="en-AU" baseline="0"/>
              <a:t>– </a:t>
            </a:r>
            <a:r>
              <a:rPr lang="en-AU" u="sng" baseline="0"/>
              <a:t>Confidentiality Agreement</a:t>
            </a:r>
            <a:r>
              <a:rPr lang="en-AU" baseline="0"/>
              <a:t>: this agreement clarifies the requirement for confidentiality and privacy of members of our community to be respected.</a:t>
            </a:r>
          </a:p>
          <a:p>
            <a:endParaRPr lang="en-AU" baseline="0"/>
          </a:p>
          <a:p>
            <a:r>
              <a:rPr lang="en-AU" b="1" baseline="0"/>
              <a:t>FORM 3 </a:t>
            </a:r>
            <a:r>
              <a:rPr lang="en-AU" baseline="0"/>
              <a:t>– </a:t>
            </a:r>
            <a:r>
              <a:rPr lang="en-AU" u="sng" baseline="0"/>
              <a:t>Photograph/Video permission form</a:t>
            </a:r>
            <a:r>
              <a:rPr lang="en-AU" u="none" baseline="0"/>
              <a:t>: </a:t>
            </a:r>
            <a:endParaRPr lang="en-AU" u="sng" baseline="0"/>
          </a:p>
          <a:p>
            <a:endParaRPr lang="en-AU" baseline="0"/>
          </a:p>
          <a:p>
            <a:r>
              <a:rPr lang="en-AU" b="1" baseline="0"/>
              <a:t>FORM 4 – </a:t>
            </a:r>
            <a:r>
              <a:rPr lang="en-AU" b="0" u="sng" baseline="0"/>
              <a:t>Working With Children Check Clearance Number Verification &amp;  Declaration Form</a:t>
            </a:r>
            <a:r>
              <a:rPr lang="en-AU" b="0" baseline="0"/>
              <a:t>:</a:t>
            </a:r>
            <a:r>
              <a:rPr lang="en-AU" b="1" baseline="0"/>
              <a:t> </a:t>
            </a:r>
            <a:r>
              <a:rPr lang="en-AU" b="0" baseline="0"/>
              <a:t>this form </a:t>
            </a:r>
            <a:r>
              <a:rPr lang="en-AU" baseline="0"/>
              <a:t>requires you to provide a 100 Point ID check and can be completed and returned to the school administration office with where your ID will be checked.</a:t>
            </a:r>
          </a:p>
          <a:p>
            <a:endParaRPr lang="en-AU" baseline="0"/>
          </a:p>
          <a:p>
            <a:r>
              <a:rPr lang="en-AU" sz="1800" b="1" baseline="0"/>
              <a:t>FORM 5</a:t>
            </a:r>
            <a:r>
              <a:rPr lang="en-AU" baseline="0"/>
              <a:t> – </a:t>
            </a:r>
            <a:r>
              <a:rPr lang="en-AU" u="sng" baseline="0"/>
              <a:t>100 Point Proof of Identity Check</a:t>
            </a:r>
            <a:endParaRPr lang="en-AU" u="sng"/>
          </a:p>
        </p:txBody>
      </p:sp>
      <p:sp>
        <p:nvSpPr>
          <p:cNvPr id="4" name="Slide Number Placeholder 3"/>
          <p:cNvSpPr>
            <a:spLocks noGrp="1"/>
          </p:cNvSpPr>
          <p:nvPr>
            <p:ph type="sldNum" sz="quarter" idx="10"/>
            <p:custDataLst>
              <p:tags r:id="rId6"/>
            </p:custDataLst>
          </p:nvPr>
        </p:nvSpPr>
        <p:spPr/>
        <p:txBody>
          <a:bodyPr/>
          <a:lstStyle/>
          <a:p>
            <a:fld id="{B0DA3873-4979-482F-83A0-4B8F27BE72D1}" type="slidenum">
              <a:rPr lang="en-AU" smtClean="0"/>
              <a:t>20</a:t>
            </a:fld>
            <a:endParaRPr lang="en-AU"/>
          </a:p>
        </p:txBody>
      </p:sp>
    </p:spTree>
    <p:extLst>
      <p:ext uri="{BB962C8B-B14F-4D97-AF65-F5344CB8AC3E}">
        <p14:creationId xmlns:p14="http://schemas.microsoft.com/office/powerpoint/2010/main" val="1140210267"/>
      </p:ext>
    </p:extLst>
  </p:cSld>
  <p:clrMapOvr>
    <a:masterClrMapping/>
  </p:clrMapOvr>
</p:notes>
</file>

<file path=ppt/notesSlides/notesSlide21.xml><?xml version="1.0" encoding="utf-8"?>
<p:notes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p14="http://schemas.microsoft.com/office/powerpoint/2010/main" xmlns:p="http://schemas.openxmlformats.org/presentationml/2006/main">
  <p:cSld>
    <p:spTree>
      <p:nvGrpSpPr>
        <p:cNvPr id="1" name=""/>
        <p:cNvGrpSpPr/>
        <p:nvPr>
          <p:custDataLst>
            <p:tags r:id="rId3"/>
          </p:custDataLst>
        </p:nvPr>
      </p:nvGrpSpPr>
      <p:grpSpPr>
        <a:xfrm>
          <a:off x="0" y="0"/>
          <a:ext cx="0" cy="0"/>
        </a:xfrm>
      </p:grpSpPr>
      <p:sp>
        <p:nvSpPr>
          <p:cNvPr id="2" name="Slide Image Placeholder 1"/>
          <p:cNvSpPr>
            <a:spLocks noGrp="1" noRot="1" noChangeAspect="1"/>
          </p:cNvSpPr>
          <p:nvPr>
            <p:ph type="sldImg"/>
            <p:custDataLst>
              <p:tags r:id="rId4"/>
            </p:custDataLst>
          </p:nvPr>
        </p:nvSpPr>
        <p:spPr/>
      </p:sp>
      <p:sp>
        <p:nvSpPr>
          <p:cNvPr id="3" name="Notes Placeholder 2"/>
          <p:cNvSpPr>
            <a:spLocks noGrp="1"/>
          </p:cNvSpPr>
          <p:nvPr>
            <p:ph type="body" idx="1"/>
            <p:custDataLst>
              <p:tags r:id="rId5"/>
            </p:custDataLst>
          </p:nvPr>
        </p:nvSpPr>
        <p:spPr/>
        <p:txBody>
          <a:bodyPr/>
          <a:lstStyle/>
          <a:p>
            <a:r>
              <a:rPr lang="en-AU"/>
              <a:t>PLEASE REMIND</a:t>
            </a:r>
            <a:r>
              <a:rPr lang="en-AU" baseline="0"/>
              <a:t> VOLUNTEERS TO COMPLETE AND SUBMIT (4) FORMS ATTACHED.</a:t>
            </a:r>
            <a:endParaRPr lang="en-AU"/>
          </a:p>
        </p:txBody>
      </p:sp>
      <p:sp>
        <p:nvSpPr>
          <p:cNvPr id="4" name="Slide Number Placeholder 3"/>
          <p:cNvSpPr>
            <a:spLocks noGrp="1"/>
          </p:cNvSpPr>
          <p:nvPr>
            <p:ph type="sldNum" sz="quarter" idx="10"/>
            <p:custDataLst>
              <p:tags r:id="rId6"/>
            </p:custDataLst>
          </p:nvPr>
        </p:nvSpPr>
        <p:spPr/>
        <p:txBody>
          <a:bodyPr/>
          <a:lstStyle/>
          <a:p>
            <a:fld id="{B0DA3873-4979-482F-83A0-4B8F27BE72D1}" type="slidenum">
              <a:rPr lang="en-AU" smtClean="0"/>
              <a:t>21</a:t>
            </a:fld>
            <a:endParaRPr lang="en-AU"/>
          </a:p>
        </p:txBody>
      </p:sp>
    </p:spTree>
    <p:extLst>
      <p:ext uri="{BB962C8B-B14F-4D97-AF65-F5344CB8AC3E}">
        <p14:creationId xmlns:p14="http://schemas.microsoft.com/office/powerpoint/2010/main" val="458800368"/>
      </p:ext>
    </p:extLst>
  </p:cSld>
  <p:clrMapOvr>
    <a:masterClrMapping/>
  </p:clrMapOvr>
</p:notes>
</file>

<file path=ppt/notesSlides/notesSlide3.xml><?xml version="1.0" encoding="utf-8"?>
<p:notes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p14="http://schemas.microsoft.com/office/powerpoint/2010/main" xmlns:p="http://schemas.openxmlformats.org/presentationml/2006/main">
  <p:cSld>
    <p:spTree>
      <p:nvGrpSpPr>
        <p:cNvPr id="1" name=""/>
        <p:cNvGrpSpPr/>
        <p:nvPr>
          <p:custDataLst>
            <p:tags r:id="rId3"/>
          </p:custDataLst>
        </p:nvPr>
      </p:nvGrpSpPr>
      <p:grpSpPr>
        <a:xfrm>
          <a:off x="0" y="0"/>
          <a:ext cx="0" cy="0"/>
        </a:xfrm>
      </p:grpSpPr>
      <p:sp>
        <p:nvSpPr>
          <p:cNvPr id="2" name="Slide Image Placeholder 1"/>
          <p:cNvSpPr>
            <a:spLocks noGrp="1" noRot="1" noChangeAspect="1"/>
          </p:cNvSpPr>
          <p:nvPr>
            <p:ph type="sldImg"/>
            <p:custDataLst>
              <p:tags r:id="rId4"/>
            </p:custDataLst>
          </p:nvPr>
        </p:nvSpPr>
        <p:spPr/>
      </p:sp>
      <p:sp>
        <p:nvSpPr>
          <p:cNvPr id="3" name="Notes Placeholder 2"/>
          <p:cNvSpPr>
            <a:spLocks noGrp="1"/>
          </p:cNvSpPr>
          <p:nvPr>
            <p:ph type="body" idx="1"/>
            <p:custDataLst>
              <p:tags r:id="rId5"/>
            </p:custDataLst>
          </p:nvPr>
        </p:nvSpPr>
        <p:spPr/>
        <p:txBody>
          <a:bodyPr/>
          <a:lstStyle/>
          <a:p>
            <a:r>
              <a:rPr lang="en-AU"/>
              <a:t>Welcome, thank volunteers for interest and commitment.</a:t>
            </a:r>
          </a:p>
          <a:p>
            <a:r>
              <a:rPr lang="en-AU"/>
              <a:t>The statement of Schools Commitment is directly from the CSO “Nature and Purpose</a:t>
            </a:r>
            <a:r>
              <a:rPr lang="en-AU" baseline="0"/>
              <a:t> of Catholic Schools”.</a:t>
            </a:r>
          </a:p>
          <a:p>
            <a:endParaRPr lang="en-AU"/>
          </a:p>
        </p:txBody>
      </p:sp>
      <p:sp>
        <p:nvSpPr>
          <p:cNvPr id="4" name="Slide Number Placeholder 3"/>
          <p:cNvSpPr>
            <a:spLocks noGrp="1"/>
          </p:cNvSpPr>
          <p:nvPr>
            <p:ph type="sldNum" sz="quarter" idx="10"/>
            <p:custDataLst>
              <p:tags r:id="rId6"/>
            </p:custDataLst>
          </p:nvPr>
        </p:nvSpPr>
        <p:spPr/>
        <p:txBody>
          <a:bodyPr/>
          <a:lstStyle/>
          <a:p>
            <a:fld id="{B0DA3873-4979-482F-83A0-4B8F27BE72D1}" type="slidenum">
              <a:rPr lang="en-AU" smtClean="0"/>
              <a:t>3</a:t>
            </a:fld>
            <a:endParaRPr lang="en-AU"/>
          </a:p>
        </p:txBody>
      </p:sp>
    </p:spTree>
    <p:extLst>
      <p:ext uri="{BB962C8B-B14F-4D97-AF65-F5344CB8AC3E}">
        <p14:creationId xmlns:p14="http://schemas.microsoft.com/office/powerpoint/2010/main" val="1515096406"/>
      </p:ext>
    </p:extLst>
  </p:cSld>
  <p:clrMapOvr>
    <a:masterClrMapping/>
  </p:clrMapOvr>
</p:notes>
</file>

<file path=ppt/notesSlides/notesSlide4.xml><?xml version="1.0" encoding="utf-8"?>
<p:notes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p14="http://schemas.microsoft.com/office/powerpoint/2010/main" xmlns:p="http://schemas.openxmlformats.org/presentationml/2006/main">
  <p:cSld>
    <p:spTree>
      <p:nvGrpSpPr>
        <p:cNvPr id="1" name=""/>
        <p:cNvGrpSpPr/>
        <p:nvPr>
          <p:custDataLst>
            <p:tags r:id="rId3"/>
          </p:custDataLst>
        </p:nvPr>
      </p:nvGrpSpPr>
      <p:grpSpPr>
        <a:xfrm>
          <a:off x="0" y="0"/>
          <a:ext cx="0" cy="0"/>
        </a:xfrm>
      </p:grpSpPr>
      <p:sp>
        <p:nvSpPr>
          <p:cNvPr id="2" name="Slide Image Placeholder 1"/>
          <p:cNvSpPr>
            <a:spLocks noGrp="1" noRot="1" noChangeAspect="1"/>
          </p:cNvSpPr>
          <p:nvPr>
            <p:ph type="sldImg"/>
            <p:custDataLst>
              <p:tags r:id="rId4"/>
            </p:custDataLst>
          </p:nvPr>
        </p:nvSpPr>
        <p:spPr/>
      </p:sp>
      <p:sp>
        <p:nvSpPr>
          <p:cNvPr id="3" name="Notes Placeholder 2"/>
          <p:cNvSpPr>
            <a:spLocks noGrp="1"/>
          </p:cNvSpPr>
          <p:nvPr>
            <p:ph type="body" idx="1"/>
            <p:custDataLst>
              <p:tags r:id="rId5"/>
            </p:custDataLst>
          </p:nvPr>
        </p:nvSpPr>
        <p:spPr/>
        <p:txBody>
          <a:bodyPr/>
          <a:lstStyle/>
          <a:p>
            <a:r>
              <a:rPr lang="en-AU"/>
              <a:t>Please advise this is intended to be an </a:t>
            </a:r>
            <a:r>
              <a:rPr lang="en-AU" b="1"/>
              <a:t>overview only. </a:t>
            </a:r>
            <a:r>
              <a:rPr lang="en-AU"/>
              <a:t>All volunteers are expected to read the handbook</a:t>
            </a:r>
            <a:r>
              <a:rPr lang="en-AU" baseline="0"/>
              <a:t> carefully and maintain it with their papers for reference. Volunteers are also reminded that should they have any questions or concerns they must raise them with the Principal.</a:t>
            </a:r>
          </a:p>
          <a:p>
            <a:r>
              <a:rPr lang="en-AU" baseline="0"/>
              <a:t>If Principals are unsure of the appropriate response to a volunteer, they should consult HR – Garry Muirhead.</a:t>
            </a:r>
            <a:endParaRPr lang="en-AU"/>
          </a:p>
        </p:txBody>
      </p:sp>
      <p:sp>
        <p:nvSpPr>
          <p:cNvPr id="4" name="Slide Number Placeholder 3"/>
          <p:cNvSpPr>
            <a:spLocks noGrp="1"/>
          </p:cNvSpPr>
          <p:nvPr>
            <p:ph type="sldNum" sz="quarter" idx="10"/>
            <p:custDataLst>
              <p:tags r:id="rId6"/>
            </p:custDataLst>
          </p:nvPr>
        </p:nvSpPr>
        <p:spPr/>
        <p:txBody>
          <a:bodyPr/>
          <a:lstStyle/>
          <a:p>
            <a:fld id="{B0DA3873-4979-482F-83A0-4B8F27BE72D1}" type="slidenum">
              <a:rPr lang="en-AU" smtClean="0"/>
              <a:t>4</a:t>
            </a:fld>
            <a:endParaRPr lang="en-AU"/>
          </a:p>
        </p:txBody>
      </p:sp>
    </p:spTree>
    <p:extLst>
      <p:ext uri="{BB962C8B-B14F-4D97-AF65-F5344CB8AC3E}">
        <p14:creationId xmlns:p14="http://schemas.microsoft.com/office/powerpoint/2010/main" val="4227966647"/>
      </p:ext>
    </p:extLst>
  </p:cSld>
  <p:clrMapOvr>
    <a:masterClrMapping/>
  </p:clrMapOvr>
</p:notes>
</file>

<file path=ppt/notesSlides/notesSlide5.xml><?xml version="1.0" encoding="utf-8"?>
<p:notes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p14="http://schemas.microsoft.com/office/powerpoint/2010/main" xmlns:p="http://schemas.openxmlformats.org/presentationml/2006/main">
  <p:cSld>
    <p:spTree>
      <p:nvGrpSpPr>
        <p:cNvPr id="1" name=""/>
        <p:cNvGrpSpPr/>
        <p:nvPr>
          <p:custDataLst>
            <p:tags r:id="rId3"/>
          </p:custDataLst>
        </p:nvPr>
      </p:nvGrpSpPr>
      <p:grpSpPr>
        <a:xfrm>
          <a:off x="0" y="0"/>
          <a:ext cx="0" cy="0"/>
        </a:xfrm>
      </p:grpSpPr>
      <p:sp>
        <p:nvSpPr>
          <p:cNvPr id="2" name="Slide Image Placeholder 1"/>
          <p:cNvSpPr>
            <a:spLocks noGrp="1" noRot="1" noChangeAspect="1"/>
          </p:cNvSpPr>
          <p:nvPr>
            <p:ph type="sldImg"/>
            <p:custDataLst>
              <p:tags r:id="rId4"/>
            </p:custDataLst>
          </p:nvPr>
        </p:nvSpPr>
        <p:spPr/>
      </p:sp>
      <p:sp>
        <p:nvSpPr>
          <p:cNvPr id="3" name="Notes Placeholder 2"/>
          <p:cNvSpPr>
            <a:spLocks noGrp="1"/>
          </p:cNvSpPr>
          <p:nvPr>
            <p:ph type="body" idx="1"/>
            <p:custDataLst>
              <p:tags r:id="rId5"/>
            </p:custDataLst>
          </p:nvPr>
        </p:nvSpPr>
        <p:spPr/>
        <p:txBody>
          <a:bodyPr/>
          <a:lstStyle/>
          <a:p>
            <a:endParaRPr lang="en-AU"/>
          </a:p>
        </p:txBody>
      </p:sp>
      <p:sp>
        <p:nvSpPr>
          <p:cNvPr id="4" name="Slide Number Placeholder 3"/>
          <p:cNvSpPr>
            <a:spLocks noGrp="1"/>
          </p:cNvSpPr>
          <p:nvPr>
            <p:ph type="sldNum" sz="quarter" idx="10"/>
            <p:custDataLst>
              <p:tags r:id="rId6"/>
            </p:custDataLst>
          </p:nvPr>
        </p:nvSpPr>
        <p:spPr/>
        <p:txBody>
          <a:bodyPr/>
          <a:lstStyle/>
          <a:p>
            <a:fld id="{B0DA3873-4979-482F-83A0-4B8F27BE72D1}" type="slidenum">
              <a:rPr lang="en-AU" smtClean="0"/>
              <a:t>5</a:t>
            </a:fld>
            <a:endParaRPr lang="en-AU"/>
          </a:p>
        </p:txBody>
      </p:sp>
    </p:spTree>
    <p:extLst>
      <p:ext uri="{BB962C8B-B14F-4D97-AF65-F5344CB8AC3E}">
        <p14:creationId xmlns:p14="http://schemas.microsoft.com/office/powerpoint/2010/main" val="3838618515"/>
      </p:ext>
    </p:extLst>
  </p:cSld>
  <p:clrMapOvr>
    <a:masterClrMapping/>
  </p:clrMapOvr>
</p:notes>
</file>

<file path=ppt/notesSlides/notesSlide6.xml><?xml version="1.0" encoding="utf-8"?>
<p:notes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p14="http://schemas.microsoft.com/office/powerpoint/2010/main" xmlns:p="http://schemas.openxmlformats.org/presentationml/2006/main">
  <p:cSld>
    <p:spTree>
      <p:nvGrpSpPr>
        <p:cNvPr id="1" name=""/>
        <p:cNvGrpSpPr/>
        <p:nvPr>
          <p:custDataLst>
            <p:tags r:id="rId3"/>
          </p:custDataLst>
        </p:nvPr>
      </p:nvGrpSpPr>
      <p:grpSpPr>
        <a:xfrm>
          <a:off x="0" y="0"/>
          <a:ext cx="0" cy="0"/>
        </a:xfrm>
      </p:grpSpPr>
      <p:sp>
        <p:nvSpPr>
          <p:cNvPr id="2" name="Slide Image Placeholder 1"/>
          <p:cNvSpPr>
            <a:spLocks noGrp="1" noRot="1" noChangeAspect="1"/>
          </p:cNvSpPr>
          <p:nvPr>
            <p:ph type="sldImg"/>
            <p:custDataLst>
              <p:tags r:id="rId4"/>
            </p:custDataLst>
          </p:nvPr>
        </p:nvSpPr>
        <p:spPr/>
      </p:sp>
      <p:sp>
        <p:nvSpPr>
          <p:cNvPr id="3" name="Notes Placeholder 2"/>
          <p:cNvSpPr>
            <a:spLocks noGrp="1"/>
          </p:cNvSpPr>
          <p:nvPr>
            <p:ph type="body" idx="1"/>
            <p:custDataLst>
              <p:tags r:id="rId5"/>
            </p:custDataLst>
          </p:nvPr>
        </p:nvSpPr>
        <p:spPr/>
        <p:txBody>
          <a:bodyPr/>
          <a:lstStyle/>
          <a:p>
            <a:r>
              <a:rPr lang="en-AU"/>
              <a:t>Volunteers should be reminded</a:t>
            </a:r>
            <a:r>
              <a:rPr lang="en-AU" baseline="0"/>
              <a:t> their conduct is a model for their own children and the children of others. Volunteers should be encouraged to model Christian values in all their dealings with others in our school communities. Volunteers could be reminded that the expectations parents have of their own children with respect to behaviour and their approach to others should be modelled by themselves.</a:t>
            </a:r>
            <a:endParaRPr lang="en-AU"/>
          </a:p>
        </p:txBody>
      </p:sp>
      <p:sp>
        <p:nvSpPr>
          <p:cNvPr id="4" name="Slide Number Placeholder 3"/>
          <p:cNvSpPr>
            <a:spLocks noGrp="1"/>
          </p:cNvSpPr>
          <p:nvPr>
            <p:ph type="sldNum" sz="quarter" idx="10"/>
            <p:custDataLst>
              <p:tags r:id="rId6"/>
            </p:custDataLst>
          </p:nvPr>
        </p:nvSpPr>
        <p:spPr/>
        <p:txBody>
          <a:bodyPr/>
          <a:lstStyle/>
          <a:p>
            <a:fld id="{B0DA3873-4979-482F-83A0-4B8F27BE72D1}" type="slidenum">
              <a:rPr lang="en-AU" smtClean="0"/>
              <a:t>6</a:t>
            </a:fld>
            <a:endParaRPr lang="en-AU"/>
          </a:p>
        </p:txBody>
      </p:sp>
    </p:spTree>
    <p:extLst>
      <p:ext uri="{BB962C8B-B14F-4D97-AF65-F5344CB8AC3E}">
        <p14:creationId xmlns:p14="http://schemas.microsoft.com/office/powerpoint/2010/main" val="4281112736"/>
      </p:ext>
    </p:extLst>
  </p:cSld>
  <p:clrMapOvr>
    <a:masterClrMapping/>
  </p:clrMapOvr>
</p:notes>
</file>

<file path=ppt/notesSlides/notesSlide7.xml><?xml version="1.0" encoding="utf-8"?>
<p:notes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p14="http://schemas.microsoft.com/office/powerpoint/2010/main" xmlns:p="http://schemas.openxmlformats.org/presentationml/2006/main">
  <p:cSld>
    <p:spTree>
      <p:nvGrpSpPr>
        <p:cNvPr id="1" name=""/>
        <p:cNvGrpSpPr/>
        <p:nvPr>
          <p:custDataLst>
            <p:tags r:id="rId3"/>
          </p:custDataLst>
        </p:nvPr>
      </p:nvGrpSpPr>
      <p:grpSpPr>
        <a:xfrm>
          <a:off x="0" y="0"/>
          <a:ext cx="0" cy="0"/>
        </a:xfrm>
      </p:grpSpPr>
      <p:sp>
        <p:nvSpPr>
          <p:cNvPr id="2" name="Slide Image Placeholder 1"/>
          <p:cNvSpPr>
            <a:spLocks noGrp="1" noRot="1" noChangeAspect="1"/>
          </p:cNvSpPr>
          <p:nvPr>
            <p:ph type="sldImg"/>
            <p:custDataLst>
              <p:tags r:id="rId4"/>
            </p:custDataLst>
          </p:nvPr>
        </p:nvSpPr>
        <p:spPr/>
      </p:sp>
      <p:sp>
        <p:nvSpPr>
          <p:cNvPr id="3" name="Notes Placeholder 2"/>
          <p:cNvSpPr>
            <a:spLocks noGrp="1"/>
          </p:cNvSpPr>
          <p:nvPr>
            <p:ph type="body" idx="1"/>
            <p:custDataLst>
              <p:tags r:id="rId5"/>
            </p:custDataLst>
          </p:nvPr>
        </p:nvSpPr>
        <p:spPr/>
        <p:txBody>
          <a:bodyPr/>
          <a:lstStyle/>
          <a:p>
            <a:endParaRPr lang="en-AU"/>
          </a:p>
        </p:txBody>
      </p:sp>
      <p:sp>
        <p:nvSpPr>
          <p:cNvPr id="4" name="Slide Number Placeholder 3"/>
          <p:cNvSpPr>
            <a:spLocks noGrp="1"/>
          </p:cNvSpPr>
          <p:nvPr>
            <p:ph type="sldNum" sz="quarter" idx="10"/>
            <p:custDataLst>
              <p:tags r:id="rId6"/>
            </p:custDataLst>
          </p:nvPr>
        </p:nvSpPr>
        <p:spPr/>
        <p:txBody>
          <a:bodyPr/>
          <a:lstStyle/>
          <a:p>
            <a:fld id="{B0DA3873-4979-482F-83A0-4B8F27BE72D1}" type="slidenum">
              <a:rPr lang="en-AU" smtClean="0"/>
              <a:t>7</a:t>
            </a:fld>
            <a:endParaRPr lang="en-AU"/>
          </a:p>
        </p:txBody>
      </p:sp>
    </p:spTree>
    <p:extLst>
      <p:ext uri="{BB962C8B-B14F-4D97-AF65-F5344CB8AC3E}">
        <p14:creationId xmlns:p14="http://schemas.microsoft.com/office/powerpoint/2010/main" val="3373610378"/>
      </p:ext>
    </p:extLst>
  </p:cSld>
  <p:clrMapOvr>
    <a:masterClrMapping/>
  </p:clrMapOvr>
</p:notes>
</file>

<file path=ppt/notesSlides/notesSlide8.xml><?xml version="1.0" encoding="utf-8"?>
<p:notes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p14="http://schemas.microsoft.com/office/powerpoint/2010/main" xmlns:p="http://schemas.openxmlformats.org/presentationml/2006/main">
  <p:cSld>
    <p:spTree>
      <p:nvGrpSpPr>
        <p:cNvPr id="1" name=""/>
        <p:cNvGrpSpPr/>
        <p:nvPr>
          <p:custDataLst>
            <p:tags r:id="rId3"/>
          </p:custDataLst>
        </p:nvPr>
      </p:nvGrpSpPr>
      <p:grpSpPr>
        <a:xfrm>
          <a:off x="0" y="0"/>
          <a:ext cx="0" cy="0"/>
        </a:xfrm>
      </p:grpSpPr>
      <p:sp>
        <p:nvSpPr>
          <p:cNvPr id="2" name="Slide Image Placeholder 1"/>
          <p:cNvSpPr>
            <a:spLocks noGrp="1" noRot="1" noChangeAspect="1"/>
          </p:cNvSpPr>
          <p:nvPr>
            <p:ph type="sldImg"/>
            <p:custDataLst>
              <p:tags r:id="rId4"/>
            </p:custDataLst>
          </p:nvPr>
        </p:nvSpPr>
        <p:spPr/>
      </p:sp>
      <p:sp>
        <p:nvSpPr>
          <p:cNvPr id="3" name="Notes Placeholder 2"/>
          <p:cNvSpPr>
            <a:spLocks noGrp="1"/>
          </p:cNvSpPr>
          <p:nvPr>
            <p:ph type="body" idx="1"/>
            <p:custDataLst>
              <p:tags r:id="rId5"/>
            </p:custDataLst>
          </p:nvPr>
        </p:nvSpPr>
        <p:spPr/>
        <p:txBody>
          <a:bodyPr/>
          <a:lstStyle/>
          <a:p>
            <a:r>
              <a:rPr lang="en-AU"/>
              <a:t>Remind volunteers</a:t>
            </a:r>
            <a:r>
              <a:rPr lang="en-AU" baseline="0"/>
              <a:t> of the role of </a:t>
            </a:r>
            <a:r>
              <a:rPr lang="en-AU" b="1" baseline="0"/>
              <a:t>Zimmerman Services </a:t>
            </a:r>
            <a:r>
              <a:rPr lang="en-AU" baseline="0"/>
              <a:t>in our Diocese and draw their attention to the contact details contained in the handbook.</a:t>
            </a:r>
            <a:endParaRPr lang="en-AU"/>
          </a:p>
        </p:txBody>
      </p:sp>
      <p:sp>
        <p:nvSpPr>
          <p:cNvPr id="4" name="Slide Number Placeholder 3"/>
          <p:cNvSpPr>
            <a:spLocks noGrp="1"/>
          </p:cNvSpPr>
          <p:nvPr>
            <p:ph type="sldNum" sz="quarter" idx="10"/>
            <p:custDataLst>
              <p:tags r:id="rId6"/>
            </p:custDataLst>
          </p:nvPr>
        </p:nvSpPr>
        <p:spPr/>
        <p:txBody>
          <a:bodyPr/>
          <a:lstStyle/>
          <a:p>
            <a:fld id="{B0DA3873-4979-482F-83A0-4B8F27BE72D1}" type="slidenum">
              <a:rPr lang="en-AU" smtClean="0"/>
              <a:t>8</a:t>
            </a:fld>
            <a:endParaRPr lang="en-AU"/>
          </a:p>
        </p:txBody>
      </p:sp>
    </p:spTree>
    <p:extLst>
      <p:ext uri="{BB962C8B-B14F-4D97-AF65-F5344CB8AC3E}">
        <p14:creationId xmlns:p14="http://schemas.microsoft.com/office/powerpoint/2010/main" val="1367191795"/>
      </p:ext>
    </p:extLst>
  </p:cSld>
  <p:clrMapOvr>
    <a:masterClrMapping/>
  </p:clrMapOvr>
</p:notes>
</file>

<file path=ppt/notesSlides/notesSlide9.xml><?xml version="1.0" encoding="utf-8"?>
<p:notes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p14="http://schemas.microsoft.com/office/powerpoint/2010/main" xmlns:p="http://schemas.openxmlformats.org/presentationml/2006/main">
  <p:cSld>
    <p:spTree>
      <p:nvGrpSpPr>
        <p:cNvPr id="1" name=""/>
        <p:cNvGrpSpPr/>
        <p:nvPr>
          <p:custDataLst>
            <p:tags r:id="rId3"/>
          </p:custDataLst>
        </p:nvPr>
      </p:nvGrpSpPr>
      <p:grpSpPr>
        <a:xfrm>
          <a:off x="0" y="0"/>
          <a:ext cx="0" cy="0"/>
        </a:xfrm>
      </p:grpSpPr>
      <p:sp>
        <p:nvSpPr>
          <p:cNvPr id="2" name="Slide Image Placeholder 1"/>
          <p:cNvSpPr>
            <a:spLocks noGrp="1" noRot="1" noChangeAspect="1"/>
          </p:cNvSpPr>
          <p:nvPr>
            <p:ph type="sldImg"/>
            <p:custDataLst>
              <p:tags r:id="rId4"/>
            </p:custDataLst>
          </p:nvPr>
        </p:nvSpPr>
        <p:spPr/>
      </p:sp>
      <p:sp>
        <p:nvSpPr>
          <p:cNvPr id="3" name="Notes Placeholder 2"/>
          <p:cNvSpPr>
            <a:spLocks noGrp="1"/>
          </p:cNvSpPr>
          <p:nvPr>
            <p:ph type="body" idx="1"/>
            <p:custDataLst>
              <p:tags r:id="rId5"/>
            </p:custDataLst>
          </p:nvPr>
        </p:nvSpPr>
        <p:spPr/>
        <p:txBody>
          <a:bodyPr/>
          <a:lstStyle/>
          <a:p>
            <a:endParaRPr lang="en-AU"/>
          </a:p>
        </p:txBody>
      </p:sp>
      <p:sp>
        <p:nvSpPr>
          <p:cNvPr id="4" name="Slide Number Placeholder 3"/>
          <p:cNvSpPr>
            <a:spLocks noGrp="1"/>
          </p:cNvSpPr>
          <p:nvPr>
            <p:ph type="sldNum" sz="quarter" idx="10"/>
            <p:custDataLst>
              <p:tags r:id="rId6"/>
            </p:custDataLst>
          </p:nvPr>
        </p:nvSpPr>
        <p:spPr/>
        <p:txBody>
          <a:bodyPr/>
          <a:lstStyle/>
          <a:p>
            <a:fld id="{B0DA3873-4979-482F-83A0-4B8F27BE72D1}" type="slidenum">
              <a:rPr lang="en-AU" smtClean="0"/>
              <a:t>9</a:t>
            </a:fld>
            <a:endParaRPr lang="en-AU"/>
          </a:p>
        </p:txBody>
      </p:sp>
    </p:spTree>
    <p:extLst>
      <p:ext uri="{BB962C8B-B14F-4D97-AF65-F5344CB8AC3E}">
        <p14:creationId xmlns:p14="http://schemas.microsoft.com/office/powerpoint/2010/main" val="1584997728"/>
      </p:ext>
    </p:extLst>
  </p:cSld>
  <p:clrMapOvr>
    <a:masterClrMapping/>
  </p:clrMapOvr>
</p:notes>
</file>

<file path=ppt/slideLayouts/_rels/slideLayout1.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10.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11.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12.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2.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3.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4.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5.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6.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7.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8.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9.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p="http://schemas.openxmlformats.org/presentationml/2006/main" type="title" preserve="1">
  <p:cSld name="Title Slide">
    <p:spTree>
      <p:nvGrpSpPr>
        <p:cNvPr id="1" name=""/>
        <p:cNvGrpSpPr/>
        <p:nvPr/>
      </p:nvGrpSpPr>
      <p:grpSpPr>
        <a:xfrm>
          <a:off x="0" y="0"/>
          <a: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AU"/>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AU"/>
          </a:p>
        </p:txBody>
      </p:sp>
      <p:sp>
        <p:nvSpPr>
          <p:cNvPr id="4" name="Date Placeholder 3"/>
          <p:cNvSpPr>
            <a:spLocks noGrp="1"/>
          </p:cNvSpPr>
          <p:nvPr>
            <p:ph type="dt" sz="half" idx="10"/>
          </p:nvPr>
        </p:nvSpPr>
        <p:spPr/>
        <p:txBody>
          <a:bodyPr/>
          <a:lstStyle/>
          <a:p>
            <a:fld id="{D40C33EF-2ACB-4E8A-8BC1-D39151118B5C}" type="datetimeFigureOut">
              <a:rPr lang="en-AU" smtClean="0">
                <a:solidFill>
                  <a:prstClr val="black">
                    <a:tint val="75000"/>
                  </a:prstClr>
                </a:solidFill>
              </a:rPr>
              <a:t>7/05/2020</a:t>
            </a:fld>
            <a:endParaRPr lang="en-AU">
              <a:solidFill>
                <a:prstClr val="black">
                  <a:tint val="75000"/>
                </a:prstClr>
              </a:solidFill>
            </a:endParaRPr>
          </a:p>
        </p:txBody>
      </p:sp>
      <p:sp>
        <p:nvSpPr>
          <p:cNvPr id="5" name="Footer Placeholder 4"/>
          <p:cNvSpPr>
            <a:spLocks noGrp="1"/>
          </p:cNvSpPr>
          <p:nvPr>
            <p:ph type="ftr" sz="quarter" idx="11"/>
          </p:nvPr>
        </p:nvSpPr>
        <p:spPr/>
        <p:txBody>
          <a:bodyPr/>
          <a:lstStyle/>
          <a:p>
            <a:endParaRPr lang="en-AU">
              <a:solidFill>
                <a:prstClr val="black">
                  <a:tint val="75000"/>
                </a:prstClr>
              </a:solidFill>
            </a:endParaRPr>
          </a:p>
        </p:txBody>
      </p:sp>
      <p:sp>
        <p:nvSpPr>
          <p:cNvPr id="6" name="Slide Number Placeholder 5"/>
          <p:cNvSpPr>
            <a:spLocks noGrp="1"/>
          </p:cNvSpPr>
          <p:nvPr>
            <p:ph type="sldNum" sz="quarter" idx="12"/>
          </p:nvPr>
        </p:nvSpPr>
        <p:spPr/>
        <p:txBody>
          <a:bodyPr/>
          <a:lstStyle/>
          <a:p>
            <a:fld id="{54645A1C-9CA6-4F26-8235-7789A29C1391}" type="slidenum">
              <a:rPr lang="en-AU" smtClean="0">
                <a:solidFill>
                  <a:prstClr val="black">
                    <a:tint val="75000"/>
                  </a:prstClr>
                </a:solidFill>
              </a:rPr>
              <a:t>‹#›</a:t>
            </a:fld>
            <a:endParaRPr lang="en-AU">
              <a:solidFill>
                <a:prstClr val="black">
                  <a:tint val="75000"/>
                </a:prstClr>
              </a:solidFill>
            </a:endParaRPr>
          </a:p>
        </p:txBody>
      </p:sp>
    </p:spTree>
  </p:cSld>
  <p:clrMapOvr>
    <a:masterClrMapping/>
  </p:clrMapOvr>
  <p:transition/>
  <p:timing/>
</p:sldLayout>
</file>

<file path=ppt/slideLayouts/slideLayout10.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p="http://schemas.openxmlformats.org/presentationml/2006/main" type="vertTx" preserve="1">
  <p:cSld name="Title and Vertical Text">
    <p:spTree>
      <p:nvGrpSpPr>
        <p:cNvPr id="1" name=""/>
        <p:cNvGrpSpPr/>
        <p:nvPr/>
      </p:nvGrpSpPr>
      <p:grpSpPr>
        <a:xfrm>
          <a:off x="0" y="0"/>
          <a: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D40C33EF-2ACB-4E8A-8BC1-D39151118B5C}" type="datetimeFigureOut">
              <a:rPr lang="en-AU" smtClean="0">
                <a:solidFill>
                  <a:prstClr val="black">
                    <a:tint val="75000"/>
                  </a:prstClr>
                </a:solidFill>
              </a:rPr>
              <a:t>7/05/2020</a:t>
            </a:fld>
            <a:endParaRPr lang="en-AU">
              <a:solidFill>
                <a:prstClr val="black">
                  <a:tint val="75000"/>
                </a:prstClr>
              </a:solidFill>
            </a:endParaRPr>
          </a:p>
        </p:txBody>
      </p:sp>
      <p:sp>
        <p:nvSpPr>
          <p:cNvPr id="5" name="Footer Placeholder 4"/>
          <p:cNvSpPr>
            <a:spLocks noGrp="1"/>
          </p:cNvSpPr>
          <p:nvPr>
            <p:ph type="ftr" sz="quarter" idx="11"/>
          </p:nvPr>
        </p:nvSpPr>
        <p:spPr/>
        <p:txBody>
          <a:bodyPr/>
          <a:lstStyle/>
          <a:p>
            <a:endParaRPr lang="en-AU">
              <a:solidFill>
                <a:prstClr val="black">
                  <a:tint val="75000"/>
                </a:prstClr>
              </a:solidFill>
            </a:endParaRPr>
          </a:p>
        </p:txBody>
      </p:sp>
      <p:sp>
        <p:nvSpPr>
          <p:cNvPr id="6" name="Slide Number Placeholder 5"/>
          <p:cNvSpPr>
            <a:spLocks noGrp="1"/>
          </p:cNvSpPr>
          <p:nvPr>
            <p:ph type="sldNum" sz="quarter" idx="12"/>
          </p:nvPr>
        </p:nvSpPr>
        <p:spPr/>
        <p:txBody>
          <a:bodyPr/>
          <a:lstStyle/>
          <a:p>
            <a:fld id="{54645A1C-9CA6-4F26-8235-7789A29C1391}" type="slidenum">
              <a:rPr lang="en-AU" smtClean="0">
                <a:solidFill>
                  <a:prstClr val="black">
                    <a:tint val="75000"/>
                  </a:prstClr>
                </a:solidFill>
              </a:rPr>
              <a:t>‹#›</a:t>
            </a:fld>
            <a:endParaRPr lang="en-AU">
              <a:solidFill>
                <a:prstClr val="black">
                  <a:tint val="75000"/>
                </a:prstClr>
              </a:solidFill>
            </a:endParaRPr>
          </a:p>
        </p:txBody>
      </p:sp>
    </p:spTree>
  </p:cSld>
  <p:clrMapOvr>
    <a:masterClrMapping/>
  </p:clrMapOvr>
  <p:transition/>
  <p:timing/>
</p:sldLayout>
</file>

<file path=ppt/slideLayouts/slideLayout11.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p="http://schemas.openxmlformats.org/presentationml/2006/main" type="vertTitleAndTx" preserve="1">
  <p:cSld name="Vertical Title and Text">
    <p:spTree>
      <p:nvGrpSpPr>
        <p:cNvPr id="1" name=""/>
        <p:cNvGrpSpPr/>
        <p:nvPr/>
      </p:nvGrpSpPr>
      <p:grpSpPr>
        <a:xfrm>
          <a:off x="0" y="0"/>
          <a: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D40C33EF-2ACB-4E8A-8BC1-D39151118B5C}" type="datetimeFigureOut">
              <a:rPr lang="en-AU" smtClean="0">
                <a:solidFill>
                  <a:prstClr val="black">
                    <a:tint val="75000"/>
                  </a:prstClr>
                </a:solidFill>
              </a:rPr>
              <a:t>7/05/2020</a:t>
            </a:fld>
            <a:endParaRPr lang="en-AU">
              <a:solidFill>
                <a:prstClr val="black">
                  <a:tint val="75000"/>
                </a:prstClr>
              </a:solidFill>
            </a:endParaRPr>
          </a:p>
        </p:txBody>
      </p:sp>
      <p:sp>
        <p:nvSpPr>
          <p:cNvPr id="5" name="Footer Placeholder 4"/>
          <p:cNvSpPr>
            <a:spLocks noGrp="1"/>
          </p:cNvSpPr>
          <p:nvPr>
            <p:ph type="ftr" sz="quarter" idx="11"/>
          </p:nvPr>
        </p:nvSpPr>
        <p:spPr/>
        <p:txBody>
          <a:bodyPr/>
          <a:lstStyle/>
          <a:p>
            <a:endParaRPr lang="en-AU">
              <a:solidFill>
                <a:prstClr val="black">
                  <a:tint val="75000"/>
                </a:prstClr>
              </a:solidFill>
            </a:endParaRPr>
          </a:p>
        </p:txBody>
      </p:sp>
      <p:sp>
        <p:nvSpPr>
          <p:cNvPr id="6" name="Slide Number Placeholder 5"/>
          <p:cNvSpPr>
            <a:spLocks noGrp="1"/>
          </p:cNvSpPr>
          <p:nvPr>
            <p:ph type="sldNum" sz="quarter" idx="12"/>
          </p:nvPr>
        </p:nvSpPr>
        <p:spPr/>
        <p:txBody>
          <a:bodyPr/>
          <a:lstStyle/>
          <a:p>
            <a:fld id="{54645A1C-9CA6-4F26-8235-7789A29C1391}" type="slidenum">
              <a:rPr lang="en-AU" smtClean="0">
                <a:solidFill>
                  <a:prstClr val="black">
                    <a:tint val="75000"/>
                  </a:prstClr>
                </a:solidFill>
              </a:rPr>
              <a:t>‹#›</a:t>
            </a:fld>
            <a:endParaRPr lang="en-AU">
              <a:solidFill>
                <a:prstClr val="black">
                  <a:tint val="75000"/>
                </a:prstClr>
              </a:solidFill>
            </a:endParaRPr>
          </a:p>
        </p:txBody>
      </p:sp>
    </p:spTree>
  </p:cSld>
  <p:clrMapOvr>
    <a:masterClrMapping/>
  </p:clrMapOvr>
  <p:transition/>
  <p:timing/>
</p:sldLayout>
</file>

<file path=ppt/slideLayouts/slideLayout12.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p="http://schemas.openxmlformats.org/presentationml/2006/main" userDrawn="1">
  <p:cSld name="Body 2D">
    <p:spTree>
      <p:nvGrpSpPr>
        <p:cNvPr id="1" name=""/>
        <p:cNvGrpSpPr/>
        <p:nvPr/>
      </p:nvGrpSpPr>
      <p:grpSpPr>
        <a:xfrm>
          <a:off x="0" y="0"/>
          <a:ext cx="0" cy="0"/>
        </a:xfrm>
      </p:grpSpPr>
      <p:sp>
        <p:nvSpPr>
          <p:cNvPr id="6" name="Content Placeholder 2"/>
          <p:cNvSpPr>
            <a:spLocks noGrp="1"/>
          </p:cNvSpPr>
          <p:nvPr>
            <p:ph idx="1"/>
          </p:nvPr>
        </p:nvSpPr>
        <p:spPr>
          <a:xfrm>
            <a:off x="468000" y="1220168"/>
            <a:ext cx="3933571" cy="4936702"/>
          </a:xfrm>
          <a:prstGeom prst="rect">
            <a:avLst/>
          </a:prstGeom>
        </p:spPr>
        <p:txBody>
          <a:bodyPr/>
          <a:lstStyle>
            <a:lvl1pPr marL="0" indent="0">
              <a:buNone/>
              <a:defRPr sz="1800">
                <a:solidFill>
                  <a:srgbClr val="394A59"/>
                </a:solidFill>
              </a:defRPr>
            </a:lvl1pPr>
            <a:lvl2pPr marL="540000" indent="-252000">
              <a:buFont typeface="Wingdings" pitchFamily="2" charset="2"/>
              <a:buChar char="§"/>
              <a:defRPr sz="1800">
                <a:solidFill>
                  <a:srgbClr val="394A59"/>
                </a:solidFill>
              </a:defRPr>
            </a:lvl2pPr>
            <a:lvl3pPr marL="900000" indent="-252000">
              <a:buFont typeface="Wingdings" pitchFamily="2" charset="2"/>
              <a:buChar char="§"/>
              <a:defRPr sz="1800">
                <a:solidFill>
                  <a:srgbClr val="394A59"/>
                </a:solidFill>
              </a:defRPr>
            </a:lvl3pPr>
            <a:lvl4pPr marL="1260000" indent="-252000">
              <a:buFont typeface="Wingdings" pitchFamily="2" charset="2"/>
              <a:buChar char="§"/>
              <a:defRPr sz="1800">
                <a:solidFill>
                  <a:srgbClr val="394A59"/>
                </a:solidFill>
              </a:defRPr>
            </a:lvl4pPr>
            <a:lvl5pPr marL="1620000" indent="-252000">
              <a:buFont typeface="Wingdings" pitchFamily="2" charset="2"/>
              <a:buChar char="§"/>
              <a:defRPr sz="1800">
                <a:solidFill>
                  <a:srgbClr val="394A59"/>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Content Placeholder 2"/>
          <p:cNvSpPr>
            <a:spLocks noGrp="1"/>
          </p:cNvSpPr>
          <p:nvPr>
            <p:ph idx="10"/>
          </p:nvPr>
        </p:nvSpPr>
        <p:spPr>
          <a:xfrm>
            <a:off x="4720155" y="1220168"/>
            <a:ext cx="3933571" cy="4936702"/>
          </a:xfrm>
          <a:prstGeom prst="rect">
            <a:avLst/>
          </a:prstGeom>
        </p:spPr>
        <p:txBody>
          <a:bodyPr/>
          <a:lstStyle>
            <a:lvl1pPr marL="0" indent="0">
              <a:buNone/>
              <a:defRPr sz="1800">
                <a:solidFill>
                  <a:srgbClr val="394A59"/>
                </a:solidFill>
              </a:defRPr>
            </a:lvl1pPr>
            <a:lvl2pPr marL="540000" indent="-252000">
              <a:buFont typeface="Wingdings" pitchFamily="2" charset="2"/>
              <a:buChar char="§"/>
              <a:defRPr sz="1800">
                <a:solidFill>
                  <a:srgbClr val="394A59"/>
                </a:solidFill>
              </a:defRPr>
            </a:lvl2pPr>
            <a:lvl3pPr marL="900000" indent="-252000">
              <a:buFont typeface="Wingdings" pitchFamily="2" charset="2"/>
              <a:buChar char="§"/>
              <a:defRPr sz="1800">
                <a:solidFill>
                  <a:srgbClr val="394A59"/>
                </a:solidFill>
              </a:defRPr>
            </a:lvl3pPr>
            <a:lvl4pPr marL="1260000" indent="-252000">
              <a:buFont typeface="Wingdings" pitchFamily="2" charset="2"/>
              <a:buChar char="§"/>
              <a:defRPr sz="1800">
                <a:solidFill>
                  <a:srgbClr val="394A59"/>
                </a:solidFill>
              </a:defRPr>
            </a:lvl4pPr>
            <a:lvl5pPr marL="1620000" indent="-252000">
              <a:buFont typeface="Wingdings" pitchFamily="2" charset="2"/>
              <a:buChar char="§"/>
              <a:defRPr sz="1800">
                <a:solidFill>
                  <a:srgbClr val="394A59"/>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9" name="Title 1"/>
          <p:cNvSpPr>
            <a:spLocks noGrp="1"/>
          </p:cNvSpPr>
          <p:nvPr>
            <p:ph type="title"/>
          </p:nvPr>
        </p:nvSpPr>
        <p:spPr>
          <a:xfrm>
            <a:off x="468000" y="432000"/>
            <a:ext cx="8185726" cy="719690"/>
          </a:xfrm>
          <a:prstGeom prst="rect">
            <a:avLst/>
          </a:prstGeom>
        </p:spPr>
        <p:txBody>
          <a:bodyPr anchor="ctr"/>
          <a:lstStyle>
            <a:lvl1pPr algn="l">
              <a:defRPr sz="3000" b="0" i="0">
                <a:solidFill>
                  <a:schemeClr val="tx2"/>
                </a:solidFill>
              </a:defRPr>
            </a:lvl1pPr>
          </a:lstStyle>
          <a:p>
            <a:r>
              <a:rPr lang="en-US"/>
              <a:t>Click to edit Master title style</a:t>
            </a:r>
            <a:endParaRPr lang="en-AU"/>
          </a:p>
        </p:txBody>
      </p:sp>
      <p:sp>
        <p:nvSpPr>
          <p:cNvPr id="5" name="Slide Number Placeholder 3"/>
          <p:cNvSpPr>
            <a:spLocks noGrp="1"/>
          </p:cNvSpPr>
          <p:nvPr>
            <p:ph type="sldNum" sz="quarter" idx="11"/>
          </p:nvPr>
        </p:nvSpPr>
        <p:spPr>
          <a:xfrm>
            <a:off x="676275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smtClean="0">
                <a:solidFill>
                  <a:schemeClr val="bg1"/>
                </a:solidFill>
                <a:latin typeface="Arial Narrow Bold" charset="0"/>
              </a:defRPr>
            </a:lvl1pPr>
          </a:lstStyle>
          <a:p>
            <a:pPr>
              <a:defRPr/>
            </a:pPr>
            <a:fld id="{21D93177-5159-434A-9AF9-352B927B9292}" type="slidenum">
              <a:rPr lang="en-US">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763478247"/>
      </p:ext>
    </p:extLst>
  </p:cSld>
  <p:clrMapOvr>
    <a:masterClrMapping/>
  </p:clrMapOvr>
  <p:transition/>
  <p:timing/>
</p:sldLayout>
</file>

<file path=ppt/slideLayouts/slideLayout2.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p="http://schemas.openxmlformats.org/presentationml/2006/main" type="obj" preserve="1">
  <p:cSld name="Title and Content">
    <p:spTree>
      <p:nvGrpSpPr>
        <p:cNvPr id="1" name=""/>
        <p:cNvGrpSpPr/>
        <p:nvPr/>
      </p:nvGrpSpPr>
      <p:grpSpPr>
        <a:xfrm>
          <a:off x="0" y="0"/>
          <a:ext cx="0" cy="0"/>
        </a:xfrm>
      </p:grpSpPr>
      <p:sp>
        <p:nvSpPr>
          <p:cNvPr id="2" name="Title 1"/>
          <p:cNvSpPr>
            <a:spLocks noGrp="1"/>
          </p:cNvSpPr>
          <p:nvPr>
            <p:ph type="title"/>
          </p:nvPr>
        </p:nvSpPr>
        <p:spPr/>
        <p:txBody>
          <a:bodyPr>
            <a:normAutofit/>
          </a:bodyPr>
          <a:lstStyle>
            <a:lvl1pPr>
              <a:defRPr sz="3200">
                <a:solidFill>
                  <a:schemeClr val="tx2"/>
                </a:solidFill>
              </a:defRPr>
            </a:lvl1pPr>
          </a:lstStyle>
          <a:p>
            <a:r>
              <a:rPr lang="en-US"/>
              <a:t>Click to edit Master title style</a:t>
            </a:r>
            <a:endParaRPr lang="en-AU"/>
          </a:p>
        </p:txBody>
      </p:sp>
      <p:sp>
        <p:nvSpPr>
          <p:cNvPr id="3" name="Content Placeholder 2"/>
          <p:cNvSpPr>
            <a:spLocks noGrp="1"/>
          </p:cNvSpPr>
          <p:nvPr>
            <p:ph idx="1"/>
          </p:nvPr>
        </p:nvSpPr>
        <p:spPr/>
        <p:txBody>
          <a:bodyPr/>
          <a:lstStyle>
            <a:lvl1pPr>
              <a:defRPr sz="2400">
                <a:solidFill>
                  <a:schemeClr val="tx2"/>
                </a:solidFill>
              </a:defRPr>
            </a:lvl1pPr>
            <a:lvl2pPr>
              <a:defRPr sz="2200"/>
            </a:lvl2pPr>
            <a:lvl5pPr marL="2057400" indent="-228600">
              <a:buFont typeface="Wingdings" pitchFamily="2" charset="2"/>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D40C33EF-2ACB-4E8A-8BC1-D39151118B5C}" type="datetimeFigureOut">
              <a:rPr lang="en-AU" smtClean="0">
                <a:solidFill>
                  <a:prstClr val="black">
                    <a:tint val="75000"/>
                  </a:prstClr>
                </a:solidFill>
              </a:rPr>
              <a:t>7/05/2020</a:t>
            </a:fld>
            <a:endParaRPr lang="en-AU">
              <a:solidFill>
                <a:prstClr val="black">
                  <a:tint val="75000"/>
                </a:prstClr>
              </a:solidFill>
            </a:endParaRPr>
          </a:p>
        </p:txBody>
      </p:sp>
      <p:sp>
        <p:nvSpPr>
          <p:cNvPr id="5" name="Footer Placeholder 4"/>
          <p:cNvSpPr>
            <a:spLocks noGrp="1"/>
          </p:cNvSpPr>
          <p:nvPr>
            <p:ph type="ftr" sz="quarter" idx="11"/>
          </p:nvPr>
        </p:nvSpPr>
        <p:spPr/>
        <p:txBody>
          <a:bodyPr/>
          <a:lstStyle/>
          <a:p>
            <a:endParaRPr lang="en-AU">
              <a:solidFill>
                <a:prstClr val="black">
                  <a:tint val="75000"/>
                </a:prstClr>
              </a:solidFill>
            </a:endParaRPr>
          </a:p>
        </p:txBody>
      </p:sp>
      <p:sp>
        <p:nvSpPr>
          <p:cNvPr id="6" name="Slide Number Placeholder 5"/>
          <p:cNvSpPr>
            <a:spLocks noGrp="1"/>
          </p:cNvSpPr>
          <p:nvPr>
            <p:ph type="sldNum" sz="quarter" idx="12"/>
          </p:nvPr>
        </p:nvSpPr>
        <p:spPr/>
        <p:txBody>
          <a:bodyPr/>
          <a:lstStyle/>
          <a:p>
            <a:fld id="{54645A1C-9CA6-4F26-8235-7789A29C1391}" type="slidenum">
              <a:rPr lang="en-AU" smtClean="0">
                <a:solidFill>
                  <a:prstClr val="black">
                    <a:tint val="75000"/>
                  </a:prstClr>
                </a:solidFill>
              </a:rPr>
              <a:t>‹#›</a:t>
            </a:fld>
            <a:endParaRPr lang="en-AU">
              <a:solidFill>
                <a:prstClr val="black">
                  <a:tint val="75000"/>
                </a:prstClr>
              </a:solidFill>
            </a:endParaRPr>
          </a:p>
        </p:txBody>
      </p:sp>
    </p:spTree>
  </p:cSld>
  <p:clrMapOvr>
    <a:masterClrMapping/>
  </p:clrMapOvr>
  <p:transition/>
  <p:timing/>
</p:sldLayout>
</file>

<file path=ppt/slideLayouts/slideLayout3.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p="http://schemas.openxmlformats.org/presentationml/2006/main" type="secHead" preserve="1">
  <p:cSld name="Section Header">
    <p:spTree>
      <p:nvGrpSpPr>
        <p:cNvPr id="1" name=""/>
        <p:cNvGrpSpPr/>
        <p:nvPr/>
      </p:nvGrpSpPr>
      <p:grpSpPr>
        <a:xfrm>
          <a:off x="0" y="0"/>
          <a: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40C33EF-2ACB-4E8A-8BC1-D39151118B5C}" type="datetimeFigureOut">
              <a:rPr lang="en-AU" smtClean="0">
                <a:solidFill>
                  <a:prstClr val="black">
                    <a:tint val="75000"/>
                  </a:prstClr>
                </a:solidFill>
              </a:rPr>
              <a:t>7/05/2020</a:t>
            </a:fld>
            <a:endParaRPr lang="en-AU">
              <a:solidFill>
                <a:prstClr val="black">
                  <a:tint val="75000"/>
                </a:prstClr>
              </a:solidFill>
            </a:endParaRPr>
          </a:p>
        </p:txBody>
      </p:sp>
      <p:sp>
        <p:nvSpPr>
          <p:cNvPr id="5" name="Footer Placeholder 4"/>
          <p:cNvSpPr>
            <a:spLocks noGrp="1"/>
          </p:cNvSpPr>
          <p:nvPr>
            <p:ph type="ftr" sz="quarter" idx="11"/>
          </p:nvPr>
        </p:nvSpPr>
        <p:spPr/>
        <p:txBody>
          <a:bodyPr/>
          <a:lstStyle/>
          <a:p>
            <a:endParaRPr lang="en-AU">
              <a:solidFill>
                <a:prstClr val="black">
                  <a:tint val="75000"/>
                </a:prstClr>
              </a:solidFill>
            </a:endParaRPr>
          </a:p>
        </p:txBody>
      </p:sp>
      <p:sp>
        <p:nvSpPr>
          <p:cNvPr id="6" name="Slide Number Placeholder 5"/>
          <p:cNvSpPr>
            <a:spLocks noGrp="1"/>
          </p:cNvSpPr>
          <p:nvPr>
            <p:ph type="sldNum" sz="quarter" idx="12"/>
          </p:nvPr>
        </p:nvSpPr>
        <p:spPr/>
        <p:txBody>
          <a:bodyPr/>
          <a:lstStyle/>
          <a:p>
            <a:fld id="{54645A1C-9CA6-4F26-8235-7789A29C1391}" type="slidenum">
              <a:rPr lang="en-AU" smtClean="0">
                <a:solidFill>
                  <a:prstClr val="black">
                    <a:tint val="75000"/>
                  </a:prstClr>
                </a:solidFill>
              </a:rPr>
              <a:t>‹#›</a:t>
            </a:fld>
            <a:endParaRPr lang="en-AU">
              <a:solidFill>
                <a:prstClr val="black">
                  <a:tint val="75000"/>
                </a:prstClr>
              </a:solidFill>
            </a:endParaRPr>
          </a:p>
        </p:txBody>
      </p:sp>
    </p:spTree>
  </p:cSld>
  <p:clrMapOvr>
    <a:masterClrMapping/>
  </p:clrMapOvr>
  <p:transition/>
  <p:timing/>
</p:sldLayout>
</file>

<file path=ppt/slideLayouts/slideLayout4.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p="http://schemas.openxmlformats.org/presentationml/2006/main" type="twoObj" preserve="1">
  <p:cSld name="Two Content">
    <p:spTree>
      <p:nvGrpSpPr>
        <p:cNvPr id="1" name=""/>
        <p:cNvGrpSpPr/>
        <p:nvPr/>
      </p:nvGrpSpPr>
      <p:grpSpPr>
        <a:xfrm>
          <a:off x="0" y="0"/>
          <a: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p:cNvSpPr>
            <a:spLocks noGrp="1"/>
          </p:cNvSpPr>
          <p:nvPr>
            <p:ph type="dt" sz="half" idx="10"/>
          </p:nvPr>
        </p:nvSpPr>
        <p:spPr/>
        <p:txBody>
          <a:bodyPr/>
          <a:lstStyle/>
          <a:p>
            <a:fld id="{D40C33EF-2ACB-4E8A-8BC1-D39151118B5C}" type="datetimeFigureOut">
              <a:rPr lang="en-AU" smtClean="0">
                <a:solidFill>
                  <a:prstClr val="black">
                    <a:tint val="75000"/>
                  </a:prstClr>
                </a:solidFill>
              </a:rPr>
              <a:t>7/05/2020</a:t>
            </a:fld>
            <a:endParaRPr lang="en-AU">
              <a:solidFill>
                <a:prstClr val="black">
                  <a:tint val="75000"/>
                </a:prstClr>
              </a:solidFill>
            </a:endParaRPr>
          </a:p>
        </p:txBody>
      </p:sp>
      <p:sp>
        <p:nvSpPr>
          <p:cNvPr id="6" name="Footer Placeholder 5"/>
          <p:cNvSpPr>
            <a:spLocks noGrp="1"/>
          </p:cNvSpPr>
          <p:nvPr>
            <p:ph type="ftr" sz="quarter" idx="11"/>
          </p:nvPr>
        </p:nvSpPr>
        <p:spPr/>
        <p:txBody>
          <a:bodyPr/>
          <a:lstStyle/>
          <a:p>
            <a:endParaRPr lang="en-AU">
              <a:solidFill>
                <a:prstClr val="black">
                  <a:tint val="75000"/>
                </a:prstClr>
              </a:solidFill>
            </a:endParaRPr>
          </a:p>
        </p:txBody>
      </p:sp>
      <p:sp>
        <p:nvSpPr>
          <p:cNvPr id="7" name="Slide Number Placeholder 6"/>
          <p:cNvSpPr>
            <a:spLocks noGrp="1"/>
          </p:cNvSpPr>
          <p:nvPr>
            <p:ph type="sldNum" sz="quarter" idx="12"/>
          </p:nvPr>
        </p:nvSpPr>
        <p:spPr/>
        <p:txBody>
          <a:bodyPr/>
          <a:lstStyle/>
          <a:p>
            <a:fld id="{54645A1C-9CA6-4F26-8235-7789A29C1391}" type="slidenum">
              <a:rPr lang="en-AU" smtClean="0">
                <a:solidFill>
                  <a:prstClr val="black">
                    <a:tint val="75000"/>
                  </a:prstClr>
                </a:solidFill>
              </a:rPr>
              <a:t>‹#›</a:t>
            </a:fld>
            <a:endParaRPr lang="en-AU">
              <a:solidFill>
                <a:prstClr val="black">
                  <a:tint val="75000"/>
                </a:prstClr>
              </a:solidFill>
            </a:endParaRPr>
          </a:p>
        </p:txBody>
      </p:sp>
    </p:spTree>
  </p:cSld>
  <p:clrMapOvr>
    <a:masterClrMapping/>
  </p:clrMapOvr>
  <p:transition/>
  <p:timing/>
</p:sldLayout>
</file>

<file path=ppt/slideLayouts/slideLayout5.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p="http://schemas.openxmlformats.org/presentationml/2006/main" type="twoTxTwoObj" preserve="1">
  <p:cSld name="Comparison">
    <p:spTree>
      <p:nvGrpSpPr>
        <p:cNvPr id="1" name=""/>
        <p:cNvGrpSpPr/>
        <p:nvPr/>
      </p:nvGrpSpPr>
      <p:grpSpPr>
        <a:xfrm>
          <a:off x="0" y="0"/>
          <a:ext cx="0" cy="0"/>
        </a:xfrm>
      </p:grpSpPr>
      <p:sp>
        <p:nvSpPr>
          <p:cNvPr id="2" name="Title 1"/>
          <p:cNvSpPr>
            <a:spLocks noGrp="1"/>
          </p:cNvSpPr>
          <p:nvPr>
            <p:ph type="title"/>
          </p:nvPr>
        </p:nvSpPr>
        <p:spPr/>
        <p:txBody>
          <a:bodyPr/>
          <a:lstStyle>
            <a:lvl1pPr>
              <a:defRPr/>
            </a:lvl1pPr>
          </a:lstStyle>
          <a:p>
            <a:r>
              <a:rPr lang="en-US"/>
              <a:t>Click to edit Master title style</a:t>
            </a:r>
            <a:endParaRPr lang="en-A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p:cNvSpPr>
            <a:spLocks noGrp="1"/>
          </p:cNvSpPr>
          <p:nvPr>
            <p:ph type="dt" sz="half" idx="10"/>
          </p:nvPr>
        </p:nvSpPr>
        <p:spPr/>
        <p:txBody>
          <a:bodyPr/>
          <a:lstStyle/>
          <a:p>
            <a:fld id="{D40C33EF-2ACB-4E8A-8BC1-D39151118B5C}" type="datetimeFigureOut">
              <a:rPr lang="en-AU" smtClean="0">
                <a:solidFill>
                  <a:prstClr val="black">
                    <a:tint val="75000"/>
                  </a:prstClr>
                </a:solidFill>
              </a:rPr>
              <a:t>7/05/2020</a:t>
            </a:fld>
            <a:endParaRPr lang="en-AU">
              <a:solidFill>
                <a:prstClr val="black">
                  <a:tint val="75000"/>
                </a:prstClr>
              </a:solidFill>
            </a:endParaRPr>
          </a:p>
        </p:txBody>
      </p:sp>
      <p:sp>
        <p:nvSpPr>
          <p:cNvPr id="8" name="Footer Placeholder 7"/>
          <p:cNvSpPr>
            <a:spLocks noGrp="1"/>
          </p:cNvSpPr>
          <p:nvPr>
            <p:ph type="ftr" sz="quarter" idx="11"/>
          </p:nvPr>
        </p:nvSpPr>
        <p:spPr/>
        <p:txBody>
          <a:bodyPr/>
          <a:lstStyle/>
          <a:p>
            <a:endParaRPr lang="en-AU">
              <a:solidFill>
                <a:prstClr val="black">
                  <a:tint val="75000"/>
                </a:prstClr>
              </a:solidFill>
            </a:endParaRPr>
          </a:p>
        </p:txBody>
      </p:sp>
      <p:sp>
        <p:nvSpPr>
          <p:cNvPr id="9" name="Slide Number Placeholder 8"/>
          <p:cNvSpPr>
            <a:spLocks noGrp="1"/>
          </p:cNvSpPr>
          <p:nvPr>
            <p:ph type="sldNum" sz="quarter" idx="12"/>
          </p:nvPr>
        </p:nvSpPr>
        <p:spPr/>
        <p:txBody>
          <a:bodyPr/>
          <a:lstStyle/>
          <a:p>
            <a:fld id="{54645A1C-9CA6-4F26-8235-7789A29C1391}" type="slidenum">
              <a:rPr lang="en-AU" smtClean="0">
                <a:solidFill>
                  <a:prstClr val="black">
                    <a:tint val="75000"/>
                  </a:prstClr>
                </a:solidFill>
              </a:rPr>
              <a:t>‹#›</a:t>
            </a:fld>
            <a:endParaRPr lang="en-AU">
              <a:solidFill>
                <a:prstClr val="black">
                  <a:tint val="75000"/>
                </a:prstClr>
              </a:solidFill>
            </a:endParaRPr>
          </a:p>
        </p:txBody>
      </p:sp>
    </p:spTree>
  </p:cSld>
  <p:clrMapOvr>
    <a:masterClrMapping/>
  </p:clrMapOvr>
  <p:transition/>
  <p:timing/>
</p:sldLayout>
</file>

<file path=ppt/slideLayouts/slideLayout6.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p="http://schemas.openxmlformats.org/presentationml/2006/main" type="titleOnly" preserve="1">
  <p:cSld name="Title Only">
    <p:spTree>
      <p:nvGrpSpPr>
        <p:cNvPr id="1" name=""/>
        <p:cNvGrpSpPr/>
        <p:nvPr/>
      </p:nvGrpSpPr>
      <p:grpSpPr>
        <a:xfrm>
          <a:off x="0" y="0"/>
          <a: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Date Placeholder 2"/>
          <p:cNvSpPr>
            <a:spLocks noGrp="1"/>
          </p:cNvSpPr>
          <p:nvPr>
            <p:ph type="dt" sz="half" idx="10"/>
          </p:nvPr>
        </p:nvSpPr>
        <p:spPr/>
        <p:txBody>
          <a:bodyPr/>
          <a:lstStyle/>
          <a:p>
            <a:fld id="{D40C33EF-2ACB-4E8A-8BC1-D39151118B5C}" type="datetimeFigureOut">
              <a:rPr lang="en-AU" smtClean="0">
                <a:solidFill>
                  <a:prstClr val="black">
                    <a:tint val="75000"/>
                  </a:prstClr>
                </a:solidFill>
              </a:rPr>
              <a:t>7/05/2020</a:t>
            </a:fld>
            <a:endParaRPr lang="en-AU">
              <a:solidFill>
                <a:prstClr val="black">
                  <a:tint val="75000"/>
                </a:prstClr>
              </a:solidFill>
            </a:endParaRPr>
          </a:p>
        </p:txBody>
      </p:sp>
      <p:sp>
        <p:nvSpPr>
          <p:cNvPr id="4" name="Footer Placeholder 3"/>
          <p:cNvSpPr>
            <a:spLocks noGrp="1"/>
          </p:cNvSpPr>
          <p:nvPr>
            <p:ph type="ftr" sz="quarter" idx="11"/>
          </p:nvPr>
        </p:nvSpPr>
        <p:spPr/>
        <p:txBody>
          <a:bodyPr/>
          <a:lstStyle/>
          <a:p>
            <a:endParaRPr lang="en-AU">
              <a:solidFill>
                <a:prstClr val="black">
                  <a:tint val="75000"/>
                </a:prstClr>
              </a:solidFill>
            </a:endParaRPr>
          </a:p>
        </p:txBody>
      </p:sp>
      <p:sp>
        <p:nvSpPr>
          <p:cNvPr id="5" name="Slide Number Placeholder 4"/>
          <p:cNvSpPr>
            <a:spLocks noGrp="1"/>
          </p:cNvSpPr>
          <p:nvPr>
            <p:ph type="sldNum" sz="quarter" idx="12"/>
          </p:nvPr>
        </p:nvSpPr>
        <p:spPr/>
        <p:txBody>
          <a:bodyPr/>
          <a:lstStyle/>
          <a:p>
            <a:fld id="{54645A1C-9CA6-4F26-8235-7789A29C1391}" type="slidenum">
              <a:rPr lang="en-AU" smtClean="0">
                <a:solidFill>
                  <a:prstClr val="black">
                    <a:tint val="75000"/>
                  </a:prstClr>
                </a:solidFill>
              </a:rPr>
              <a:t>‹#›</a:t>
            </a:fld>
            <a:endParaRPr lang="en-AU">
              <a:solidFill>
                <a:prstClr val="black">
                  <a:tint val="75000"/>
                </a:prstClr>
              </a:solidFill>
            </a:endParaRPr>
          </a:p>
        </p:txBody>
      </p:sp>
    </p:spTree>
  </p:cSld>
  <p:clrMapOvr>
    <a:masterClrMapping/>
  </p:clrMapOvr>
  <p:transition/>
  <p:timing/>
</p:sldLayout>
</file>

<file path=ppt/slideLayouts/slideLayout7.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p="http://schemas.openxmlformats.org/presentationml/2006/main" type="blank" preserve="1">
  <p:cSld name="Blank">
    <p:spTree>
      <p:nvGrpSpPr>
        <p:cNvPr id="1" name=""/>
        <p:cNvGrpSpPr/>
        <p:nvPr/>
      </p:nvGrpSpPr>
      <p:grpSpPr>
        <a:xfrm>
          <a:off x="0" y="0"/>
          <a:ext cx="0" cy="0"/>
        </a:xfrm>
      </p:grpSpPr>
      <p:sp>
        <p:nvSpPr>
          <p:cNvPr id="2" name="Date Placeholder 1"/>
          <p:cNvSpPr>
            <a:spLocks noGrp="1"/>
          </p:cNvSpPr>
          <p:nvPr>
            <p:ph type="dt" sz="half" idx="10"/>
          </p:nvPr>
        </p:nvSpPr>
        <p:spPr/>
        <p:txBody>
          <a:bodyPr/>
          <a:lstStyle/>
          <a:p>
            <a:fld id="{D40C33EF-2ACB-4E8A-8BC1-D39151118B5C}" type="datetimeFigureOut">
              <a:rPr lang="en-AU" smtClean="0">
                <a:solidFill>
                  <a:prstClr val="black">
                    <a:tint val="75000"/>
                  </a:prstClr>
                </a:solidFill>
              </a:rPr>
              <a:t>7/05/2020</a:t>
            </a:fld>
            <a:endParaRPr lang="en-AU">
              <a:solidFill>
                <a:prstClr val="black">
                  <a:tint val="75000"/>
                </a:prstClr>
              </a:solidFill>
            </a:endParaRPr>
          </a:p>
        </p:txBody>
      </p:sp>
      <p:sp>
        <p:nvSpPr>
          <p:cNvPr id="3" name="Footer Placeholder 2"/>
          <p:cNvSpPr>
            <a:spLocks noGrp="1"/>
          </p:cNvSpPr>
          <p:nvPr>
            <p:ph type="ftr" sz="quarter" idx="11"/>
          </p:nvPr>
        </p:nvSpPr>
        <p:spPr/>
        <p:txBody>
          <a:bodyPr/>
          <a:lstStyle/>
          <a:p>
            <a:endParaRPr lang="en-AU">
              <a:solidFill>
                <a:prstClr val="black">
                  <a:tint val="75000"/>
                </a:prstClr>
              </a:solidFill>
            </a:endParaRPr>
          </a:p>
        </p:txBody>
      </p:sp>
      <p:sp>
        <p:nvSpPr>
          <p:cNvPr id="4" name="Slide Number Placeholder 3"/>
          <p:cNvSpPr>
            <a:spLocks noGrp="1"/>
          </p:cNvSpPr>
          <p:nvPr>
            <p:ph type="sldNum" sz="quarter" idx="12"/>
          </p:nvPr>
        </p:nvSpPr>
        <p:spPr/>
        <p:txBody>
          <a:bodyPr/>
          <a:lstStyle/>
          <a:p>
            <a:fld id="{54645A1C-9CA6-4F26-8235-7789A29C1391}" type="slidenum">
              <a:rPr lang="en-AU" smtClean="0">
                <a:solidFill>
                  <a:prstClr val="black">
                    <a:tint val="75000"/>
                  </a:prstClr>
                </a:solidFill>
              </a:rPr>
              <a:t>‹#›</a:t>
            </a:fld>
            <a:endParaRPr lang="en-AU">
              <a:solidFill>
                <a:prstClr val="black">
                  <a:tint val="75000"/>
                </a:prstClr>
              </a:solidFill>
            </a:endParaRPr>
          </a:p>
        </p:txBody>
      </p:sp>
    </p:spTree>
  </p:cSld>
  <p:clrMapOvr>
    <a:masterClrMapping/>
  </p:clrMapOvr>
  <p:transition/>
  <p:timing/>
</p:sldLayout>
</file>

<file path=ppt/slideLayouts/slideLayout8.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p="http://schemas.openxmlformats.org/presentationml/2006/main" type="objTx" preserve="1">
  <p:cSld name="Content with Caption">
    <p:spTree>
      <p:nvGrpSpPr>
        <p:cNvPr id="1" name=""/>
        <p:cNvGrpSpPr/>
        <p:nvPr/>
      </p:nvGrpSpPr>
      <p:grpSpPr>
        <a:xfrm>
          <a:off x="0" y="0"/>
          <a: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AU"/>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40C33EF-2ACB-4E8A-8BC1-D39151118B5C}" type="datetimeFigureOut">
              <a:rPr lang="en-AU" smtClean="0">
                <a:solidFill>
                  <a:prstClr val="black">
                    <a:tint val="75000"/>
                  </a:prstClr>
                </a:solidFill>
              </a:rPr>
              <a:t>7/05/2020</a:t>
            </a:fld>
            <a:endParaRPr lang="en-AU">
              <a:solidFill>
                <a:prstClr val="black">
                  <a:tint val="75000"/>
                </a:prstClr>
              </a:solidFill>
            </a:endParaRPr>
          </a:p>
        </p:txBody>
      </p:sp>
      <p:sp>
        <p:nvSpPr>
          <p:cNvPr id="6" name="Footer Placeholder 5"/>
          <p:cNvSpPr>
            <a:spLocks noGrp="1"/>
          </p:cNvSpPr>
          <p:nvPr>
            <p:ph type="ftr" sz="quarter" idx="11"/>
          </p:nvPr>
        </p:nvSpPr>
        <p:spPr/>
        <p:txBody>
          <a:bodyPr/>
          <a:lstStyle/>
          <a:p>
            <a:endParaRPr lang="en-AU">
              <a:solidFill>
                <a:prstClr val="black">
                  <a:tint val="75000"/>
                </a:prstClr>
              </a:solidFill>
            </a:endParaRPr>
          </a:p>
        </p:txBody>
      </p:sp>
      <p:sp>
        <p:nvSpPr>
          <p:cNvPr id="7" name="Slide Number Placeholder 6"/>
          <p:cNvSpPr>
            <a:spLocks noGrp="1"/>
          </p:cNvSpPr>
          <p:nvPr>
            <p:ph type="sldNum" sz="quarter" idx="12"/>
          </p:nvPr>
        </p:nvSpPr>
        <p:spPr/>
        <p:txBody>
          <a:bodyPr/>
          <a:lstStyle/>
          <a:p>
            <a:fld id="{54645A1C-9CA6-4F26-8235-7789A29C1391}" type="slidenum">
              <a:rPr lang="en-AU" smtClean="0">
                <a:solidFill>
                  <a:prstClr val="black">
                    <a:tint val="75000"/>
                  </a:prstClr>
                </a:solidFill>
              </a:rPr>
              <a:t>‹#›</a:t>
            </a:fld>
            <a:endParaRPr lang="en-AU">
              <a:solidFill>
                <a:prstClr val="black">
                  <a:tint val="75000"/>
                </a:prstClr>
              </a:solidFill>
            </a:endParaRPr>
          </a:p>
        </p:txBody>
      </p:sp>
    </p:spTree>
  </p:cSld>
  <p:clrMapOvr>
    <a:masterClrMapping/>
  </p:clrMapOvr>
  <p:transition/>
  <p:timing/>
</p:sldLayout>
</file>

<file path=ppt/slideLayouts/slideLayout9.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p="http://schemas.openxmlformats.org/presentationml/2006/main" type="picTx" preserve="1">
  <p:cSld name="Picture with Caption">
    <p:spTree>
      <p:nvGrpSpPr>
        <p:cNvPr id="1" name=""/>
        <p:cNvGrpSpPr/>
        <p:nvPr/>
      </p:nvGrpSpPr>
      <p:grpSpPr>
        <a:xfrm>
          <a:off x="0" y="0"/>
          <a:ext cx="0" cy="0"/>
        </a:xfrm>
      </p:grpSpPr>
      <p:sp>
        <p:nvSpPr>
          <p:cNvPr id="2" name="Title 1"/>
          <p:cNvSpPr>
            <a:spLocks noGrp="1"/>
          </p:cNvSpPr>
          <p:nvPr>
            <p:ph type="title"/>
          </p:nvPr>
        </p:nvSpPr>
        <p:spPr>
          <a:xfrm>
            <a:off x="1792288" y="4800600"/>
            <a:ext cx="5486400" cy="566738"/>
          </a:xfrm>
        </p:spPr>
        <p:txBody>
          <a:bodyPr anchor="b">
            <a:normAutofit/>
          </a:bodyPr>
          <a:lstStyle>
            <a:lvl1pPr algn="l">
              <a:defRPr sz="2800" b="0"/>
            </a:lvl1pPr>
          </a:lstStyle>
          <a:p>
            <a:r>
              <a:rPr lang="en-US"/>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40C33EF-2ACB-4E8A-8BC1-D39151118B5C}" type="datetimeFigureOut">
              <a:rPr lang="en-AU" smtClean="0">
                <a:solidFill>
                  <a:prstClr val="black">
                    <a:tint val="75000"/>
                  </a:prstClr>
                </a:solidFill>
              </a:rPr>
              <a:t>7/05/2020</a:t>
            </a:fld>
            <a:endParaRPr lang="en-AU">
              <a:solidFill>
                <a:prstClr val="black">
                  <a:tint val="75000"/>
                </a:prstClr>
              </a:solidFill>
            </a:endParaRPr>
          </a:p>
        </p:txBody>
      </p:sp>
      <p:sp>
        <p:nvSpPr>
          <p:cNvPr id="6" name="Footer Placeholder 5"/>
          <p:cNvSpPr>
            <a:spLocks noGrp="1"/>
          </p:cNvSpPr>
          <p:nvPr>
            <p:ph type="ftr" sz="quarter" idx="11"/>
          </p:nvPr>
        </p:nvSpPr>
        <p:spPr/>
        <p:txBody>
          <a:bodyPr/>
          <a:lstStyle/>
          <a:p>
            <a:endParaRPr lang="en-AU">
              <a:solidFill>
                <a:prstClr val="black">
                  <a:tint val="75000"/>
                </a:prstClr>
              </a:solidFill>
            </a:endParaRPr>
          </a:p>
        </p:txBody>
      </p:sp>
      <p:sp>
        <p:nvSpPr>
          <p:cNvPr id="7" name="Slide Number Placeholder 6"/>
          <p:cNvSpPr>
            <a:spLocks noGrp="1"/>
          </p:cNvSpPr>
          <p:nvPr>
            <p:ph type="sldNum" sz="quarter" idx="12"/>
          </p:nvPr>
        </p:nvSpPr>
        <p:spPr/>
        <p:txBody>
          <a:bodyPr/>
          <a:lstStyle/>
          <a:p>
            <a:fld id="{54645A1C-9CA6-4F26-8235-7789A29C1391}" type="slidenum">
              <a:rPr lang="en-AU" smtClean="0">
                <a:solidFill>
                  <a:prstClr val="black">
                    <a:tint val="75000"/>
                  </a:prstClr>
                </a:solidFill>
              </a:rPr>
              <a:t>‹#›</a:t>
            </a:fld>
            <a:endParaRPr lang="en-AU">
              <a:solidFill>
                <a:prstClr val="black">
                  <a:tint val="75000"/>
                </a:prstClr>
              </a:solidFill>
            </a:endParaRPr>
          </a:p>
        </p:txBody>
      </p:sp>
    </p:spTree>
  </p:cSld>
  <p:clrMapOvr>
    <a:masterClrMapping/>
  </p:clrMapOvr>
  <p:transition/>
  <p:timing/>
</p:sldLayout>
</file>

<file path=ppt/slideMasters/_rels/slideMaster1.xml.rels>&#65279;<?xml version="1.0" encoding="utf-8" standalone="yes"?><Relationships xmlns="http://schemas.openxmlformats.org/package/2006/relationships"><Relationship Id="rId1" Type="http://schemas.openxmlformats.org/officeDocument/2006/relationships/slideLayout" Target="../slideLayouts/slideLayout1.xml" /><Relationship Id="rId10" Type="http://schemas.openxmlformats.org/officeDocument/2006/relationships/slideLayout" Target="../slideLayouts/slideLayout10.xml" /><Relationship Id="rId11" Type="http://schemas.openxmlformats.org/officeDocument/2006/relationships/slideLayout" Target="../slideLayouts/slideLayout11.xml" /><Relationship Id="rId12" Type="http://schemas.openxmlformats.org/officeDocument/2006/relationships/slideLayout" Target="../slideLayouts/slideLayout12.xml" /><Relationship Id="rId13" Type="http://schemas.openxmlformats.org/officeDocument/2006/relationships/image" Target="../media/image1.jpeg" /><Relationship Id="rId14" Type="http://schemas.openxmlformats.org/officeDocument/2006/relationships/theme" Target="../theme/theme1.xml" /><Relationship Id="rId2" Type="http://schemas.openxmlformats.org/officeDocument/2006/relationships/slideLayout" Target="../slideLayouts/slideLayout2.xml" /><Relationship Id="rId3" Type="http://schemas.openxmlformats.org/officeDocument/2006/relationships/slideLayout" Target="../slideLayouts/slideLayout3.xml" /><Relationship Id="rId4" Type="http://schemas.openxmlformats.org/officeDocument/2006/relationships/slideLayout" Target="../slideLayouts/slideLayout4.xml" /><Relationship Id="rId5" Type="http://schemas.openxmlformats.org/officeDocument/2006/relationships/slideLayout" Target="../slideLayouts/slideLayout5.xml" /><Relationship Id="rId6" Type="http://schemas.openxmlformats.org/officeDocument/2006/relationships/slideLayout" Target="../slideLayouts/slideLayout6.xml" /><Relationship Id="rId7" Type="http://schemas.openxmlformats.org/officeDocument/2006/relationships/slideLayout" Target="../slideLayouts/slideLayout7.xml" /><Relationship Id="rId8" Type="http://schemas.openxmlformats.org/officeDocument/2006/relationships/slideLayout" Target="../slideLayouts/slideLayout8.xml" /><Relationship Id="rId9" Type="http://schemas.openxmlformats.org/officeDocument/2006/relationships/slideLayout" Target="../slideLayouts/slideLayout9.xml" /></Relationships>
</file>

<file path=ppt/slideMasters/slideMaster1.xml><?xml version="1.0" encoding="utf-8"?>
<p:sldMaster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p="http://schemas.openxmlformats.org/presentationml/2006/main">
  <p:cSld>
    <p:bg>
      <p:bgPr>
        <a:blipFill dpi="0" rotWithShape="1">
          <a:blip r:embed="rId13">
            <a:lum/>
          </a:blip>
          <a:stretch>
            <a:fillRect l="-1000" r="-1000"/>
          </a:stretch>
        </a:blipFill>
        <a:effectLst/>
      </p:bgPr>
    </p:bg>
    <p:spTree>
      <p:nvGrpSpPr>
        <p:cNvPr id="1" name=""/>
        <p:cNvGrpSpPr/>
        <p:nvPr/>
      </p:nvGrpSpPr>
      <p:grpSpPr>
        <a:xfrm>
          <a:off x="0" y="0"/>
          <a: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40C33EF-2ACB-4E8A-8BC1-D39151118B5C}" type="datetimeFigureOut">
              <a:rPr lang="en-AU" smtClean="0">
                <a:solidFill>
                  <a:prstClr val="black">
                    <a:tint val="75000"/>
                  </a:prstClr>
                </a:solidFill>
              </a:rPr>
              <a:t>7/05/2020</a:t>
            </a:fld>
            <a:endParaRPr lang="en-AU">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4645A1C-9CA6-4F26-8235-7789A29C1391}" type="slidenum">
              <a:rPr lang="en-AU" smtClean="0">
                <a:solidFill>
                  <a:prstClr val="black">
                    <a:tint val="75000"/>
                  </a:prstClr>
                </a:solidFill>
              </a:rPr>
              <a:t>‹#›</a:t>
            </a:fld>
            <a:endParaRPr lang="en-AU">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ransition/>
  <p:timing/>
  <p:txStyles>
    <p:titleStyle>
      <a:lvl1pPr algn="l" defTabSz="914400" rtl="0" eaLnBrk="1" latinLnBrk="0" hangingPunct="1">
        <a:spcBef>
          <a:spcPct val="0"/>
        </a:spcBef>
        <a:buNone/>
        <a:defRPr sz="3600" kern="1200">
          <a:solidFill>
            <a:schemeClr val="tx2">
              <a:lumMod val="75000"/>
            </a:schemeClr>
          </a:solidFill>
          <a:latin typeface="+mj-lt"/>
          <a:ea typeface="+mj-ea"/>
          <a:cs typeface="+mj-cs"/>
        </a:defRPr>
      </a:lvl1pPr>
    </p:titleStyle>
    <p:bodyStyle>
      <a:lvl1pPr marL="342900" indent="-342900" algn="l" defTabSz="914400" rtl="0" eaLnBrk="1" latinLnBrk="0" hangingPunct="1">
        <a:spcBef>
          <a:spcPct val="20000"/>
        </a:spcBef>
        <a:buClr>
          <a:schemeClr val="accent3"/>
        </a:buClr>
        <a:buFont typeface="Wingdings" pitchFamily="2" charset="2"/>
        <a:buChar char="§"/>
        <a:defRPr sz="2800" kern="1200">
          <a:solidFill>
            <a:schemeClr val="tx1"/>
          </a:solidFill>
          <a:latin typeface="+mn-lt"/>
          <a:ea typeface="+mn-ea"/>
          <a:cs typeface="+mn-cs"/>
        </a:defRPr>
      </a:lvl1pPr>
      <a:lvl2pPr marL="742950" indent="-285750" algn="l" defTabSz="914400" rtl="0" eaLnBrk="1" latinLnBrk="0" hangingPunct="1">
        <a:spcBef>
          <a:spcPct val="20000"/>
        </a:spcBef>
        <a:buClr>
          <a:schemeClr val="accent1"/>
        </a:buClr>
        <a:buFont typeface="Wingdings" pitchFamily="2" charset="2"/>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Clr>
          <a:schemeClr val="tx2"/>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Clr>
          <a:schemeClr val="accent6"/>
        </a:buClr>
        <a:buFont typeface="Wingdings" pitchFamily="2" charset="2"/>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Clr>
          <a:schemeClr val="accent4"/>
        </a:buClr>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1.xml" /><Relationship Id="rId3" Type="http://schemas.openxmlformats.org/officeDocument/2006/relationships/image" Target="../media/image2.jpeg" /><Relationship Id="rId4" Type="http://schemas.openxmlformats.org/officeDocument/2006/relationships/image" Target="../media/image3.png" /><Relationship Id="rId5" Type="http://schemas.openxmlformats.org/officeDocument/2006/relationships/image" Target="../media/image4.jpeg" /></Relationships>
</file>

<file path=ppt/slides/_rels/slide10.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10.xml" /><Relationship Id="rId3" Type="http://schemas.openxmlformats.org/officeDocument/2006/relationships/tags" Target="../tags/tag56.xml" /><Relationship Id="rId4" Type="http://schemas.openxmlformats.org/officeDocument/2006/relationships/tags" Target="../tags/tag57.xml" /><Relationship Id="rId5" Type="http://schemas.openxmlformats.org/officeDocument/2006/relationships/tags" Target="../tags/tag58.xml" /><Relationship Id="rId6" Type="http://schemas.openxmlformats.org/officeDocument/2006/relationships/image" Target="../media/image8.png" /><Relationship Id="rId7" Type="http://schemas.openxmlformats.org/officeDocument/2006/relationships/tags" Target="../tags/tag59.xml" /><Relationship Id="rId8" Type="http://schemas.microsoft.com/office/2007/relationships/media" Target="../media/media3.m4a" /><Relationship Id="rId9" Type="http://schemas.microsoft.com/office/2007/relationships/media" Target="../media/media3.m4a" TargetMode="Internal" /></Relationships>
</file>

<file path=ppt/slides/_rels/slide11.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11.xml" /><Relationship Id="rId3" Type="http://schemas.openxmlformats.org/officeDocument/2006/relationships/tags" Target="../tags/tag64.xml" /><Relationship Id="rId4" Type="http://schemas.openxmlformats.org/officeDocument/2006/relationships/tags" Target="../tags/tag65.xml" /><Relationship Id="rId5" Type="http://schemas.openxmlformats.org/officeDocument/2006/relationships/tags" Target="../tags/tag66.xml" /></Relationships>
</file>

<file path=ppt/slides/_rels/slide12.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12.xml" /><Relationship Id="rId3" Type="http://schemas.openxmlformats.org/officeDocument/2006/relationships/tags" Target="../tags/tag71.xml" /><Relationship Id="rId4" Type="http://schemas.openxmlformats.org/officeDocument/2006/relationships/tags" Target="../tags/tag72.xml" /><Relationship Id="rId5" Type="http://schemas.openxmlformats.org/officeDocument/2006/relationships/tags" Target="../tags/tag73.xml" /></Relationships>
</file>

<file path=ppt/slides/_rels/slide13.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13.xml" /><Relationship Id="rId3" Type="http://schemas.openxmlformats.org/officeDocument/2006/relationships/tags" Target="../tags/tag78.xml" /><Relationship Id="rId4" Type="http://schemas.openxmlformats.org/officeDocument/2006/relationships/tags" Target="../tags/tag79.xml" /><Relationship Id="rId5" Type="http://schemas.openxmlformats.org/officeDocument/2006/relationships/tags" Target="../tags/tag80.xml" /></Relationships>
</file>

<file path=ppt/slides/_rels/slide14.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14.xml" /><Relationship Id="rId3" Type="http://schemas.openxmlformats.org/officeDocument/2006/relationships/tags" Target="../tags/tag85.xml" /><Relationship Id="rId4" Type="http://schemas.openxmlformats.org/officeDocument/2006/relationships/tags" Target="../tags/tag86.xml" /><Relationship Id="rId5" Type="http://schemas.openxmlformats.org/officeDocument/2006/relationships/tags" Target="../tags/tag87.xml" /><Relationship Id="rId6" Type="http://schemas.openxmlformats.org/officeDocument/2006/relationships/image" Target="../media/image9.png" /><Relationship Id="rId7" Type="http://schemas.openxmlformats.org/officeDocument/2006/relationships/tags" Target="../tags/tag88.xml" /><Relationship Id="rId8" Type="http://schemas.microsoft.com/office/2007/relationships/media" Target="../media/media4.m4a" /><Relationship Id="rId9" Type="http://schemas.microsoft.com/office/2007/relationships/media" Target="../media/media4.m4a" TargetMode="Internal" /></Relationships>
</file>

<file path=ppt/slides/_rels/slide15.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15.xml" /><Relationship Id="rId3" Type="http://schemas.openxmlformats.org/officeDocument/2006/relationships/tags" Target="../tags/tag93.xml" /><Relationship Id="rId4" Type="http://schemas.openxmlformats.org/officeDocument/2006/relationships/tags" Target="../tags/tag94.xml" /><Relationship Id="rId5" Type="http://schemas.openxmlformats.org/officeDocument/2006/relationships/tags" Target="../tags/tag95.xml" /></Relationships>
</file>

<file path=ppt/slides/_rels/slide16.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16.xml" /><Relationship Id="rId3" Type="http://schemas.openxmlformats.org/officeDocument/2006/relationships/tags" Target="../tags/tag100.xml" /><Relationship Id="rId4" Type="http://schemas.openxmlformats.org/officeDocument/2006/relationships/tags" Target="../tags/tag101.xml" /><Relationship Id="rId5" Type="http://schemas.openxmlformats.org/officeDocument/2006/relationships/tags" Target="../tags/tag102.xml" /></Relationships>
</file>

<file path=ppt/slides/_rels/slide17.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17.xml" /><Relationship Id="rId3" Type="http://schemas.openxmlformats.org/officeDocument/2006/relationships/tags" Target="../tags/tag107.xml" /><Relationship Id="rId4" Type="http://schemas.openxmlformats.org/officeDocument/2006/relationships/tags" Target="../tags/tag108.xml" /><Relationship Id="rId5" Type="http://schemas.openxmlformats.org/officeDocument/2006/relationships/tags" Target="../tags/tag109.xml" /><Relationship Id="rId6" Type="http://schemas.openxmlformats.org/officeDocument/2006/relationships/image" Target="../media/image10.png" /><Relationship Id="rId7" Type="http://schemas.openxmlformats.org/officeDocument/2006/relationships/tags" Target="../tags/tag110.xml" /><Relationship Id="rId8" Type="http://schemas.microsoft.com/office/2007/relationships/media" Target="../media/media5.m4a" /><Relationship Id="rId9" Type="http://schemas.microsoft.com/office/2007/relationships/media" Target="../media/media5.m4a" TargetMode="Internal" /></Relationships>
</file>

<file path=ppt/slides/_rels/slide18.xml.rels>&#65279;<?xml version="1.0" encoding="utf-8" standalone="yes"?><Relationships xmlns="http://schemas.openxmlformats.org/package/2006/relationships"><Relationship Id="rId1" Type="http://schemas.openxmlformats.org/officeDocument/2006/relationships/slideLayout" Target="../slideLayouts/slideLayout4.xml" /><Relationship Id="rId10" Type="http://schemas.microsoft.com/office/2007/relationships/media" Target="../media/media6.m4a" /><Relationship Id="rId11" Type="http://schemas.microsoft.com/office/2007/relationships/media" Target="../media/media6.m4a" TargetMode="Internal" /><Relationship Id="rId2" Type="http://schemas.openxmlformats.org/officeDocument/2006/relationships/notesSlide" Target="../notesSlides/notesSlide18.xml" /><Relationship Id="rId3" Type="http://schemas.openxmlformats.org/officeDocument/2006/relationships/tags" Target="../tags/tag115.xml" /><Relationship Id="rId4" Type="http://schemas.openxmlformats.org/officeDocument/2006/relationships/tags" Target="../tags/tag116.xml" /><Relationship Id="rId5" Type="http://schemas.openxmlformats.org/officeDocument/2006/relationships/tags" Target="../tags/tag117.xml" /><Relationship Id="rId6" Type="http://schemas.openxmlformats.org/officeDocument/2006/relationships/image" Target="../media/image11.png" /><Relationship Id="rId7" Type="http://schemas.openxmlformats.org/officeDocument/2006/relationships/tags" Target="../tags/tag118.xml" /><Relationship Id="rId8" Type="http://schemas.openxmlformats.org/officeDocument/2006/relationships/image" Target="../media/image9.png" /><Relationship Id="rId9" Type="http://schemas.openxmlformats.org/officeDocument/2006/relationships/tags" Target="../tags/tag119.xml" /></Relationships>
</file>

<file path=ppt/slides/_rels/slide19.xml.rels>&#65279;<?xml version="1.0" encoding="utf-8" standalone="yes"?><Relationships xmlns="http://schemas.openxmlformats.org/package/2006/relationships"><Relationship Id="rId1" Type="http://schemas.openxmlformats.org/officeDocument/2006/relationships/slideLayout" Target="../slideLayouts/slideLayout4.xml" /><Relationship Id="rId10" Type="http://schemas.openxmlformats.org/officeDocument/2006/relationships/tags" Target="../tags/tag129.xml" /><Relationship Id="rId11" Type="http://schemas.openxmlformats.org/officeDocument/2006/relationships/audio" Target="../media/media7.wav" /><Relationship Id="rId12" Type="http://schemas.microsoft.com/office/2007/relationships/media" Target="../media/media7.wav" TargetMode="Internal" /><Relationship Id="rId13" Type="http://schemas.openxmlformats.org/officeDocument/2006/relationships/tags" Target="../tags/tag130.xml" /><Relationship Id="rId14" Type="http://schemas.openxmlformats.org/officeDocument/2006/relationships/audio" Target="../media/media8.WAV" /><Relationship Id="rId15" Type="http://schemas.microsoft.com/office/2007/relationships/media" Target="../media/media8.WAV" TargetMode="Internal" /><Relationship Id="rId2" Type="http://schemas.openxmlformats.org/officeDocument/2006/relationships/notesSlide" Target="../notesSlides/notesSlide19.xml" /><Relationship Id="rId3" Type="http://schemas.openxmlformats.org/officeDocument/2006/relationships/tags" Target="../tags/tag124.xml" /><Relationship Id="rId4" Type="http://schemas.openxmlformats.org/officeDocument/2006/relationships/tags" Target="../tags/tag125.xml" /><Relationship Id="rId5" Type="http://schemas.openxmlformats.org/officeDocument/2006/relationships/image" Target="../media/image11.png" /><Relationship Id="rId6" Type="http://schemas.openxmlformats.org/officeDocument/2006/relationships/tags" Target="../tags/tag126.xml" /><Relationship Id="rId7" Type="http://schemas.openxmlformats.org/officeDocument/2006/relationships/tags" Target="../tags/tag127.xml" /><Relationship Id="rId8" Type="http://schemas.openxmlformats.org/officeDocument/2006/relationships/tags" Target="../tags/tag128.xml" /><Relationship Id="rId9" Type="http://schemas.openxmlformats.org/officeDocument/2006/relationships/image" Target="../media/image12.png" /></Relationships>
</file>

<file path=ppt/slides/_rels/slide2.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notesSlide" Target="../notesSlides/notesSlide2.xml" /><Relationship Id="rId3" Type="http://schemas.openxmlformats.org/officeDocument/2006/relationships/image" Target="../media/image5.png" /><Relationship Id="rId4" Type="http://schemas.openxmlformats.org/officeDocument/2006/relationships/image" Target="../media/image6.png" /><Relationship Id="rId5" Type="http://schemas.openxmlformats.org/officeDocument/2006/relationships/video" Target="../media/media1.mp4" /><Relationship Id="rId6" Type="http://schemas.microsoft.com/office/2007/relationships/media" Target="../media/media1.mp4" /></Relationships>
</file>

<file path=ppt/slides/_rels/slide20.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20.xml" /><Relationship Id="rId3" Type="http://schemas.openxmlformats.org/officeDocument/2006/relationships/tags" Target="../tags/tag135.xml" /><Relationship Id="rId4" Type="http://schemas.openxmlformats.org/officeDocument/2006/relationships/tags" Target="../tags/tag136.xml" /><Relationship Id="rId5" Type="http://schemas.openxmlformats.org/officeDocument/2006/relationships/tags" Target="../tags/tag137.xml" /></Relationships>
</file>

<file path=ppt/slides/_rels/slide21.xml.rels>&#65279;<?xml version="1.0" encoding="utf-8" standalone="yes"?><Relationships xmlns="http://schemas.openxmlformats.org/package/2006/relationships"><Relationship Id="rId1" Type="http://schemas.openxmlformats.org/officeDocument/2006/relationships/slideLayout" Target="../slideLayouts/slideLayout7.xml" /><Relationship Id="rId10" Type="http://schemas.openxmlformats.org/officeDocument/2006/relationships/tags" Target="../tags/tag147.xml" /><Relationship Id="rId2" Type="http://schemas.openxmlformats.org/officeDocument/2006/relationships/notesSlide" Target="../notesSlides/notesSlide21.xml" /><Relationship Id="rId3" Type="http://schemas.openxmlformats.org/officeDocument/2006/relationships/tags" Target="../tags/tag142.xml" /><Relationship Id="rId4" Type="http://schemas.openxmlformats.org/officeDocument/2006/relationships/tags" Target="../tags/tag143.xml" /><Relationship Id="rId5" Type="http://schemas.openxmlformats.org/officeDocument/2006/relationships/tags" Target="../tags/tag144.xml" /><Relationship Id="rId6" Type="http://schemas.openxmlformats.org/officeDocument/2006/relationships/tags" Target="../tags/tag145.xml" /><Relationship Id="rId7" Type="http://schemas.openxmlformats.org/officeDocument/2006/relationships/hyperlink" Target="http://www.immigrationagentsaustralia.com/64594/2012/11/24/how-australia-became-such-a-multicultural-nation.html" TargetMode="External" /><Relationship Id="rId8" Type="http://schemas.openxmlformats.org/officeDocument/2006/relationships/tags" Target="../tags/tag146.xml" /><Relationship Id="rId9" Type="http://schemas.openxmlformats.org/officeDocument/2006/relationships/image" Target="../media/image13.jpeg" /></Relationships>
</file>

<file path=ppt/slides/_rels/slide3.xml.rels>&#65279;<?xml version="1.0" encoding="utf-8" standalone="yes"?><Relationships xmlns="http://schemas.openxmlformats.org/package/2006/relationships"><Relationship Id="rId1" Type="http://schemas.openxmlformats.org/officeDocument/2006/relationships/slideLayout" Target="../slideLayouts/slideLayout12.xml" /><Relationship Id="rId2" Type="http://schemas.openxmlformats.org/officeDocument/2006/relationships/notesSlide" Target="../notesSlides/notesSlide3.xml" /><Relationship Id="rId3" Type="http://schemas.openxmlformats.org/officeDocument/2006/relationships/tags" Target="../tags/tag5.xml" /><Relationship Id="rId4" Type="http://schemas.openxmlformats.org/officeDocument/2006/relationships/tags" Target="../tags/tag6.xml" /><Relationship Id="rId5" Type="http://schemas.openxmlformats.org/officeDocument/2006/relationships/tags" Target="../tags/tag7.xml" /></Relationships>
</file>

<file path=ppt/slides/_rels/slide4.xml.rels>&#65279;<?xml version="1.0" encoding="utf-8" standalone="yes"?><Relationships xmlns="http://schemas.openxmlformats.org/package/2006/relationships"><Relationship Id="rId1" Type="http://schemas.openxmlformats.org/officeDocument/2006/relationships/slideLayout" Target="../slideLayouts/slideLayout12.xml" /><Relationship Id="rId2" Type="http://schemas.openxmlformats.org/officeDocument/2006/relationships/notesSlide" Target="../notesSlides/notesSlide4.xml" /><Relationship Id="rId3" Type="http://schemas.openxmlformats.org/officeDocument/2006/relationships/tags" Target="../tags/tag12.xml" /><Relationship Id="rId4" Type="http://schemas.openxmlformats.org/officeDocument/2006/relationships/tags" Target="../tags/tag13.xml" /><Relationship Id="rId5" Type="http://schemas.openxmlformats.org/officeDocument/2006/relationships/tags" Target="../tags/tag14.xml" /></Relationships>
</file>

<file path=ppt/slides/_rels/slide5.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5.xml" /><Relationship Id="rId3" Type="http://schemas.openxmlformats.org/officeDocument/2006/relationships/tags" Target="../tags/tag19.xml" /><Relationship Id="rId4" Type="http://schemas.openxmlformats.org/officeDocument/2006/relationships/tags" Target="../tags/tag20.xml" /><Relationship Id="rId5" Type="http://schemas.openxmlformats.org/officeDocument/2006/relationships/tags" Target="../tags/tag21.xml" /></Relationships>
</file>

<file path=ppt/slides/_rels/slide6.xml.rels>&#65279;<?xml version="1.0" encoding="utf-8" standalone="yes"?><Relationships xmlns="http://schemas.openxmlformats.org/package/2006/relationships"><Relationship Id="rId1" Type="http://schemas.openxmlformats.org/officeDocument/2006/relationships/slideLayout" Target="../slideLayouts/slideLayout2.xml" /><Relationship Id="rId10" Type="http://schemas.microsoft.com/office/2007/relationships/media" Target="../media/media2.m4a" TargetMode="Internal" /><Relationship Id="rId2" Type="http://schemas.openxmlformats.org/officeDocument/2006/relationships/notesSlide" Target="../notesSlides/notesSlide6.xml" /><Relationship Id="rId3" Type="http://schemas.openxmlformats.org/officeDocument/2006/relationships/tags" Target="../tags/tag26.xml" /><Relationship Id="rId4" Type="http://schemas.openxmlformats.org/officeDocument/2006/relationships/tags" Target="../tags/tag27.xml" /><Relationship Id="rId5" Type="http://schemas.openxmlformats.org/officeDocument/2006/relationships/tags" Target="../tags/tag28.xml" /><Relationship Id="rId6" Type="http://schemas.openxmlformats.org/officeDocument/2006/relationships/tags" Target="../tags/tag29.xml" /><Relationship Id="rId7" Type="http://schemas.openxmlformats.org/officeDocument/2006/relationships/image" Target="../media/image7.png" /><Relationship Id="rId8" Type="http://schemas.openxmlformats.org/officeDocument/2006/relationships/tags" Target="../tags/tag30.xml" /><Relationship Id="rId9" Type="http://schemas.microsoft.com/office/2007/relationships/media" Target="../media/media2.m4a" /></Relationships>
</file>

<file path=ppt/slides/_rels/slide7.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7.xml" /><Relationship Id="rId3" Type="http://schemas.openxmlformats.org/officeDocument/2006/relationships/tags" Target="../tags/tag35.xml" /><Relationship Id="rId4" Type="http://schemas.openxmlformats.org/officeDocument/2006/relationships/tags" Target="../tags/tag36.xml" /><Relationship Id="rId5" Type="http://schemas.openxmlformats.org/officeDocument/2006/relationships/tags" Target="../tags/tag37.xml" /></Relationships>
</file>

<file path=ppt/slides/_rels/slide8.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8.xml" /><Relationship Id="rId3" Type="http://schemas.openxmlformats.org/officeDocument/2006/relationships/tags" Target="../tags/tag42.xml" /><Relationship Id="rId4" Type="http://schemas.openxmlformats.org/officeDocument/2006/relationships/tags" Target="../tags/tag43.xml" /><Relationship Id="rId5" Type="http://schemas.openxmlformats.org/officeDocument/2006/relationships/tags" Target="../tags/tag44.xml" /></Relationships>
</file>

<file path=ppt/slides/_rels/slide9.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9.xml" /><Relationship Id="rId3" Type="http://schemas.openxmlformats.org/officeDocument/2006/relationships/tags" Target="../tags/tag49.xml" /><Relationship Id="rId4" Type="http://schemas.openxmlformats.org/officeDocument/2006/relationships/tags" Target="../tags/tag50.xml" /><Relationship Id="rId5" Type="http://schemas.openxmlformats.org/officeDocument/2006/relationships/tags" Target="../tags/tag51.xml" /></Relationships>
</file>

<file path=ppt/slides/slide1.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pic>
        <p:nvPicPr>
          <p:cNvPr id="5" name="Picture 4" descr="CSO-MAIN-WHITE.jpg"/>
          <p:cNvPicPr>
            <a:picLocks noChangeAspect="1"/>
          </p:cNvPicPr>
          <p:nvPr/>
        </p:nvPicPr>
        <p:blipFill>
          <a:blip r:embed="rId3"/>
          <a:stretch>
            <a:fillRect/>
          </a:stretch>
        </p:blipFill>
        <p:spPr>
          <a:xfrm>
            <a:off x="34330" y="214917"/>
            <a:ext cx="9144000" cy="6676247"/>
          </a:xfrm>
          <a:prstGeom prst="rect">
            <a:avLst/>
          </a:prstGeom>
        </p:spPr>
      </p:pic>
      <p:sp>
        <p:nvSpPr>
          <p:cNvPr id="6" name="Subtitle 2"/>
          <p:cNvSpPr txBox="1"/>
          <p:nvPr/>
        </p:nvSpPr>
        <p:spPr>
          <a:xfrm>
            <a:off x="971600" y="2060848"/>
            <a:ext cx="7786496" cy="1752600"/>
          </a:xfrm>
          <a:prstGeom prst="rect">
            <a:avLst/>
          </a:prstGeom>
        </p:spPr>
        <p:txBody>
          <a:bodyPr vert="horz" lIns="91440" tIns="45720" rIns="91440" bIns="45720" rtlCol="0">
            <a:normAutofit/>
          </a:bodyPr>
          <a:lstStyle/>
          <a:p>
            <a:pPr marL="342900" indent="-342900" algn="ctr">
              <a:spcBef>
                <a:spcPct val="20000"/>
              </a:spcBef>
              <a:defRPr/>
            </a:pPr>
            <a:r>
              <a:rPr lang="en-AU" sz="4100" b="1">
                <a:solidFill>
                  <a:srgbClr val="0C3183"/>
                </a:solidFill>
              </a:rPr>
              <a:t>Volunteer Induction</a:t>
            </a:r>
          </a:p>
          <a:p>
            <a:pPr marL="342900" indent="-342900" algn="ctr">
              <a:spcBef>
                <a:spcPct val="20000"/>
              </a:spcBef>
              <a:defRPr/>
            </a:pPr>
            <a:r>
              <a:rPr lang="en-AU" sz="2600" b="1">
                <a:solidFill>
                  <a:srgbClr val="0C3183"/>
                </a:solidFill>
              </a:rPr>
              <a:t>Supporting Parents and Carers </a:t>
            </a:r>
          </a:p>
          <a:p>
            <a:pPr marL="342900" indent="-342900" algn="ctr">
              <a:spcBef>
                <a:spcPct val="20000"/>
              </a:spcBef>
              <a:defRPr/>
            </a:pPr>
            <a:r>
              <a:rPr lang="en-AU" sz="2600" b="1">
                <a:solidFill>
                  <a:srgbClr val="0C3183"/>
                </a:solidFill>
              </a:rPr>
              <a:t>as Volunteers in our Schools.</a:t>
            </a:r>
          </a:p>
        </p:txBody>
      </p:sp>
      <p:pic>
        <p:nvPicPr>
          <p:cNvPr id="2"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5076056" y="192293"/>
            <a:ext cx="3819327" cy="15198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715294" y="4618365"/>
            <a:ext cx="5355475" cy="954107"/>
          </a:xfrm>
          <a:prstGeom prst="rect">
            <a:avLst/>
          </a:prstGeom>
          <a:noFill/>
        </p:spPr>
        <p:txBody>
          <a:bodyPr wrap="square" rtlCol="0">
            <a:spAutoFit/>
          </a:bodyPr>
          <a:lstStyle/>
          <a:p>
            <a:pPr algn="ctr"/>
            <a:r>
              <a:rPr lang="en-AU" sz="2800" b="1">
                <a:solidFill>
                  <a:srgbClr val="0C3183"/>
                </a:solidFill>
              </a:rPr>
              <a:t>St Therese’s Primary School</a:t>
            </a:r>
          </a:p>
          <a:p>
            <a:pPr algn="ctr"/>
            <a:r>
              <a:rPr lang="en-AU" sz="2800" b="1">
                <a:solidFill>
                  <a:srgbClr val="0C3183"/>
                </a:solidFill>
              </a:rPr>
              <a:t>New Lambton</a:t>
            </a:r>
            <a:endParaRPr lang="en-AU" sz="2800" b="1"/>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85719" y="3836072"/>
            <a:ext cx="1875111" cy="1940522"/>
          </a:xfrm>
          <a:prstGeom prst="rect">
            <a:avLst/>
          </a:prstGeom>
        </p:spPr>
      </p:pic>
    </p:spTree>
  </p:cSld>
  <p:clrMapOvr>
    <a:masterClrMapping/>
  </p:clrMapOvr>
  <p:transition/>
  <p:timing/>
</p:sld>
</file>

<file path=ppt/slides/slide10.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custDataLst>
            <p:tags r:id="rId3"/>
          </p:custDataLst>
        </p:nvPr>
      </p:nvGrpSpPr>
      <p:grpSpPr>
        <a:xfrm>
          <a:off x="0" y="0"/>
          <a:ext cx="0" cy="0"/>
        </a:xfrm>
      </p:grpSpPr>
      <p:sp>
        <p:nvSpPr>
          <p:cNvPr id="2" name="Title 1"/>
          <p:cNvSpPr>
            <a:spLocks noGrp="1"/>
          </p:cNvSpPr>
          <p:nvPr>
            <p:ph type="title"/>
            <p:custDataLst>
              <p:tags r:id="rId4"/>
            </p:custDataLst>
          </p:nvPr>
        </p:nvSpPr>
        <p:spPr/>
        <p:txBody>
          <a:bodyPr/>
          <a:lstStyle/>
          <a:p>
            <a:r>
              <a:rPr lang="en-AU"/>
              <a:t>4. Working in our schools : Page 6 &amp; 7 </a:t>
            </a:r>
            <a:r>
              <a:rPr lang="en-AU" sz="2000"/>
              <a:t>(cont’d)</a:t>
            </a:r>
          </a:p>
        </p:txBody>
      </p:sp>
      <p:sp>
        <p:nvSpPr>
          <p:cNvPr id="3" name="Content Placeholder 2"/>
          <p:cNvSpPr>
            <a:spLocks noGrp="1"/>
          </p:cNvSpPr>
          <p:nvPr>
            <p:ph idx="1"/>
            <p:custDataLst>
              <p:tags r:id="rId5"/>
            </p:custDataLst>
          </p:nvPr>
        </p:nvSpPr>
        <p:spPr/>
        <p:txBody>
          <a:bodyPr>
            <a:normAutofit/>
          </a:bodyPr>
          <a:lstStyle/>
          <a:p>
            <a:r>
              <a:rPr lang="en-AU" sz="1800" u="sng"/>
              <a:t>Dress code</a:t>
            </a:r>
            <a:r>
              <a:rPr lang="en-AU" sz="1800"/>
              <a:t>:  Appropriate clothing and non-slip footwear.</a:t>
            </a:r>
          </a:p>
          <a:p>
            <a:r>
              <a:rPr lang="en-AU" sz="1800" u="sng"/>
              <a:t>Identification</a:t>
            </a:r>
            <a:r>
              <a:rPr lang="en-AU" sz="1800"/>
              <a:t>: You must </a:t>
            </a:r>
            <a:r>
              <a:rPr lang="en-AU" sz="1800" b="1" i="1"/>
              <a:t>sign in </a:t>
            </a:r>
            <a:r>
              <a:rPr lang="en-AU" sz="1800"/>
              <a:t>on entering the school grounds and </a:t>
            </a:r>
            <a:r>
              <a:rPr lang="en-AU" sz="1800" b="1" i="1"/>
              <a:t>sign out </a:t>
            </a:r>
            <a:r>
              <a:rPr lang="en-AU" sz="1800"/>
              <a:t>upon leaving the school grounds. Identification will be provided and must be worn/displayed at all times when on the school grounds.</a:t>
            </a:r>
          </a:p>
          <a:p>
            <a:r>
              <a:rPr lang="en-AU" sz="1800" u="sng"/>
              <a:t>Smoking</a:t>
            </a:r>
            <a:r>
              <a:rPr lang="en-AU" sz="1800"/>
              <a:t>: Not permitted in any school facilities or whilst accompanying children of a CSO school.</a:t>
            </a:r>
          </a:p>
          <a:p>
            <a:r>
              <a:rPr lang="en-AU" sz="1800" u="sng"/>
              <a:t>Photography</a:t>
            </a:r>
            <a:r>
              <a:rPr lang="en-AU" sz="1800"/>
              <a:t>: Please be mindful of the privacy of others. Children of any age will usually only be photographed with parents permission.</a:t>
            </a:r>
          </a:p>
          <a:p>
            <a:r>
              <a:rPr lang="en-AU" sz="1800" u="sng"/>
              <a:t>Insurance</a:t>
            </a:r>
            <a:r>
              <a:rPr lang="en-AU" sz="1800"/>
              <a:t>: As a volunteer, schools have provided you with Personal Accident for Volunteers cover. Details of Insurer in the Volunteers Handbook.</a:t>
            </a:r>
          </a:p>
        </p:txBody>
      </p:sp>
      <p:pic>
        <p:nvPicPr>
          <p:cNvPr id="4" name="Recording (13)">
            <a:hlinkClick action="ppaction://media"/>
          </p:cNvPr>
          <p:cNvPicPr>
            <a:picLocks noChangeAspect="1"/>
          </p:cNvPicPr>
          <p:nvPr>
            <a:audioFile r:link="rId8"/>
            <p:custDataLst>
              <p:tags r:id="rId7"/>
            </p:custDataLst>
            <p:extLst>
              <p:ext uri="{DAA4B4D4-6D71-4841-9C94-3DE7FCFB9230}">
                <p14:media xmlns:p14="http://schemas.microsoft.com/office/powerpoint/2010/main" r:embed="rId9"/>
              </p:ext>
            </p:extLst>
          </p:nvPr>
        </p:nvPicPr>
        <p:blipFill>
          <a:blip r:embed="rId6">
            <a:extLst>
              <a:ext uri="{28A0092B-C50C-407E-A947-70E740481C1C}">
                <a14:useLocalDpi xmlns:a14="http://schemas.microsoft.com/office/drawing/2010/main" val="0"/>
              </a:ext>
            </a:extLst>
          </a:blip>
          <a:stretch>
            <a:fillRect/>
          </a:stretch>
        </p:blipFill>
        <p:spPr>
          <a:xfrm>
            <a:off x="7452319" y="5013176"/>
            <a:ext cx="1090943" cy="1090943"/>
          </a:xfrm>
          <a:prstGeom prst="rect">
            <a:avLst/>
          </a:prstGeom>
          <a:noFill/>
        </p:spPr>
      </p:pic>
    </p:spTree>
    <p:extLst>
      <p:ext uri="{BB962C8B-B14F-4D97-AF65-F5344CB8AC3E}">
        <p14:creationId xmlns:p14="http://schemas.microsoft.com/office/powerpoint/2010/main" val="91702776"/>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nodeType="clickPar">
                      <p:stCondLst>
                        <p:cond delay="0"/>
                      </p:stCondLst>
                      <p:childTnLst>
                        <p:par>
                          <p:cTn id="4" fill="hold" nodeType="afterGroup">
                            <p:stCondLst>
                              <p:cond delay="0"/>
                            </p:stCondLst>
                            <p:childTnLst>
                              <p:par>
                                <p:cTn id="5" presetID="1" presetClass="mediacall" presetSubtype="0" fill="hold" nodeType="clickEffect">
                                  <p:stCondLst>
                                    <p:cond delay="0"/>
                                  </p:stCondLst>
                                  <p:childTnLst>
                                    <p:cmd type="call" cmd="playFrom(0.0)">
                                      <p:cBhvr>
                                        <p:cTn id="6" dur="10367"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custDataLst>
            <p:tags r:id="rId3"/>
          </p:custDataLst>
        </p:nvPr>
      </p:nvGrpSpPr>
      <p:grpSpPr>
        <a:xfrm>
          <a:off x="0" y="0"/>
          <a:ext cx="0" cy="0"/>
        </a:xfrm>
      </p:grpSpPr>
      <p:sp>
        <p:nvSpPr>
          <p:cNvPr id="2" name="Title 1"/>
          <p:cNvSpPr>
            <a:spLocks noGrp="1"/>
          </p:cNvSpPr>
          <p:nvPr>
            <p:ph type="title"/>
            <p:custDataLst>
              <p:tags r:id="rId4"/>
            </p:custDataLst>
          </p:nvPr>
        </p:nvSpPr>
        <p:spPr/>
        <p:txBody>
          <a:bodyPr/>
          <a:lstStyle/>
          <a:p>
            <a:r>
              <a:rPr lang="en-AU"/>
              <a:t>4. Working in our schools : Page 6 &amp; 7 </a:t>
            </a:r>
            <a:r>
              <a:rPr lang="en-AU" sz="2000"/>
              <a:t>(cont’d)</a:t>
            </a:r>
            <a:endParaRPr lang="en-AU"/>
          </a:p>
        </p:txBody>
      </p:sp>
      <p:sp>
        <p:nvSpPr>
          <p:cNvPr id="3" name="Content Placeholder 2"/>
          <p:cNvSpPr>
            <a:spLocks noGrp="1"/>
          </p:cNvSpPr>
          <p:nvPr>
            <p:ph idx="1"/>
            <p:custDataLst>
              <p:tags r:id="rId5"/>
            </p:custDataLst>
          </p:nvPr>
        </p:nvSpPr>
        <p:spPr/>
        <p:txBody>
          <a:bodyPr>
            <a:normAutofit/>
          </a:bodyPr>
          <a:lstStyle/>
          <a:p>
            <a:r>
              <a:rPr lang="en-AU" sz="1800" u="sng"/>
              <a:t>Communication</a:t>
            </a:r>
            <a:r>
              <a:rPr lang="en-AU" sz="1800"/>
              <a:t>: The Principal is responsible for you in your volunteer role. If you have any concerns or question, please consult the Principal.</a:t>
            </a:r>
          </a:p>
          <a:p>
            <a:r>
              <a:rPr lang="en-AU" sz="1800" u="sng"/>
              <a:t>Health Issue/Medication</a:t>
            </a:r>
            <a:r>
              <a:rPr lang="en-AU" sz="1800"/>
              <a:t>: Never purchase, give or administer medication to a student. Health issues may also impact food and drink consumed.</a:t>
            </a:r>
          </a:p>
          <a:p>
            <a:r>
              <a:rPr lang="en-AU" sz="1800" u="sng"/>
              <a:t>Infection Control</a:t>
            </a:r>
            <a:r>
              <a:rPr lang="en-AU" sz="1800"/>
              <a:t>: Please take time to recover if you are unwell. Your own vaccination status should also be checked for common childhood illnesses and tetanus.</a:t>
            </a:r>
          </a:p>
        </p:txBody>
      </p:sp>
    </p:spTree>
    <p:extLst>
      <p:ext uri="{BB962C8B-B14F-4D97-AF65-F5344CB8AC3E}">
        <p14:creationId xmlns:p14="http://schemas.microsoft.com/office/powerpoint/2010/main" val="2062574250"/>
      </p:ext>
    </p:extLst>
  </p:cSld>
  <p:clrMapOvr>
    <a:masterClrMapping/>
  </p:clrMapOvr>
  <p:transition/>
  <p:timing/>
</p:sld>
</file>

<file path=ppt/slides/slide12.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custDataLst>
            <p:tags r:id="rId3"/>
          </p:custDataLst>
        </p:nvPr>
      </p:nvGrpSpPr>
      <p:grpSpPr>
        <a:xfrm>
          <a:off x="0" y="0"/>
          <a:ext cx="0" cy="0"/>
        </a:xfrm>
      </p:grpSpPr>
      <p:sp>
        <p:nvSpPr>
          <p:cNvPr id="2" name="Title 1"/>
          <p:cNvSpPr>
            <a:spLocks noGrp="1"/>
          </p:cNvSpPr>
          <p:nvPr>
            <p:ph type="title"/>
            <p:custDataLst>
              <p:tags r:id="rId4"/>
            </p:custDataLst>
          </p:nvPr>
        </p:nvSpPr>
        <p:spPr/>
        <p:txBody>
          <a:bodyPr/>
          <a:lstStyle/>
          <a:p>
            <a:r>
              <a:rPr lang="en-AU"/>
              <a:t>5. Confidentiality and Privacy : Page 8</a:t>
            </a:r>
          </a:p>
        </p:txBody>
      </p:sp>
      <p:sp>
        <p:nvSpPr>
          <p:cNvPr id="3" name="Content Placeholder 2"/>
          <p:cNvSpPr>
            <a:spLocks noGrp="1"/>
          </p:cNvSpPr>
          <p:nvPr>
            <p:ph idx="1"/>
            <p:custDataLst>
              <p:tags r:id="rId5"/>
            </p:custDataLst>
          </p:nvPr>
        </p:nvSpPr>
        <p:spPr/>
        <p:txBody>
          <a:bodyPr>
            <a:normAutofit/>
          </a:bodyPr>
          <a:lstStyle/>
          <a:p>
            <a:r>
              <a:rPr lang="en-AU" sz="1800"/>
              <a:t>While volunteering, you may overhear or become aware of information regarding students, staff or other volunteers. This information </a:t>
            </a:r>
            <a:r>
              <a:rPr lang="en-AU" sz="1800" b="1" i="1" u="sng"/>
              <a:t>must be kept confidential</a:t>
            </a:r>
            <a:r>
              <a:rPr lang="en-AU" sz="1800"/>
              <a:t>. It is a legal requirement.</a:t>
            </a:r>
          </a:p>
          <a:p>
            <a:endParaRPr lang="en-AU" sz="1800"/>
          </a:p>
          <a:p>
            <a:r>
              <a:rPr lang="en-AU" sz="1800"/>
              <a:t>Occasionally, information may be  provided to you about a student by the school to enable you to carry out your volunteer role. This information needs to be treated as private and confidential.</a:t>
            </a:r>
          </a:p>
          <a:p>
            <a:endParaRPr lang="en-AU" sz="1800"/>
          </a:p>
          <a:p>
            <a:r>
              <a:rPr lang="en-AU" sz="1800"/>
              <a:t>Confidentiality will  also be breached when confidential material is published on social media sites such as Facebook, Twitter or Instagram.</a:t>
            </a:r>
          </a:p>
          <a:p>
            <a:endParaRPr lang="en-AU" sz="1800"/>
          </a:p>
        </p:txBody>
      </p:sp>
    </p:spTree>
    <p:extLst>
      <p:ext uri="{BB962C8B-B14F-4D97-AF65-F5344CB8AC3E}">
        <p14:creationId xmlns:p14="http://schemas.microsoft.com/office/powerpoint/2010/main" val="917895379"/>
      </p:ext>
    </p:extLst>
  </p:cSld>
  <p:clrMapOvr>
    <a:masterClrMapping/>
  </p:clrMapOvr>
  <p:transition/>
  <p:timing/>
</p:sld>
</file>

<file path=ppt/slides/slide13.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custDataLst>
            <p:tags r:id="rId3"/>
          </p:custDataLst>
        </p:nvPr>
      </p:nvGrpSpPr>
      <p:grpSpPr>
        <a:xfrm>
          <a:off x="0" y="0"/>
          <a:ext cx="0" cy="0"/>
        </a:xfrm>
      </p:grpSpPr>
      <p:sp>
        <p:nvSpPr>
          <p:cNvPr id="2" name="Title 1"/>
          <p:cNvSpPr>
            <a:spLocks noGrp="1"/>
          </p:cNvSpPr>
          <p:nvPr>
            <p:ph type="title"/>
            <p:custDataLst>
              <p:tags r:id="rId4"/>
            </p:custDataLst>
          </p:nvPr>
        </p:nvSpPr>
        <p:spPr/>
        <p:txBody>
          <a:bodyPr/>
          <a:lstStyle/>
          <a:p>
            <a:r>
              <a:rPr lang="en-AU"/>
              <a:t>6. Work, Health &amp; Safety (WH&amp;S): Page 9 &amp; 10</a:t>
            </a:r>
          </a:p>
        </p:txBody>
      </p:sp>
      <p:sp>
        <p:nvSpPr>
          <p:cNvPr id="3" name="Content Placeholder 2"/>
          <p:cNvSpPr>
            <a:spLocks noGrp="1"/>
          </p:cNvSpPr>
          <p:nvPr>
            <p:ph idx="1"/>
            <p:custDataLst>
              <p:tags r:id="rId5"/>
            </p:custDataLst>
          </p:nvPr>
        </p:nvSpPr>
        <p:spPr>
          <a:xfrm>
            <a:off x="467544" y="1628800"/>
            <a:ext cx="8229600" cy="4525963"/>
          </a:xfrm>
        </p:spPr>
        <p:txBody>
          <a:bodyPr>
            <a:normAutofit fontScale="55000" lnSpcReduction="20000"/>
          </a:bodyPr>
          <a:lstStyle/>
          <a:p>
            <a:pPr marL="0" indent="0">
              <a:buNone/>
            </a:pPr>
            <a:r>
              <a:rPr lang="en-US" sz="3300"/>
              <a:t>It is everyone's responsibility to make their workplace safe and happy. As a Volunteer under the new Work Health &amp; Safety legislation you now have the same responsibilities as any paid employee.</a:t>
            </a:r>
            <a:endParaRPr lang="en-AU" sz="3300"/>
          </a:p>
          <a:p>
            <a:pPr marL="0" indent="0">
              <a:buNone/>
            </a:pPr>
            <a:r>
              <a:rPr lang="en-US" sz="3300"/>
              <a:t> </a:t>
            </a:r>
            <a:endParaRPr lang="en-AU" sz="3300"/>
          </a:p>
          <a:p>
            <a:pPr marL="0" indent="0">
              <a:buNone/>
            </a:pPr>
            <a:r>
              <a:rPr lang="en-US" sz="3300"/>
              <a:t>The Diocese of Maitland-Newcastle has a responsibility to:</a:t>
            </a:r>
          </a:p>
          <a:p>
            <a:pPr lvl="0"/>
            <a:r>
              <a:rPr lang="en-US" sz="3300"/>
              <a:t>Provide a safe and healthy school environment.</a:t>
            </a:r>
            <a:endParaRPr lang="en-AU" sz="3300"/>
          </a:p>
          <a:p>
            <a:pPr lvl="0"/>
            <a:r>
              <a:rPr lang="en-US" sz="3300"/>
              <a:t>Take action to identify and control hazards in the workplace.</a:t>
            </a:r>
            <a:endParaRPr lang="en-AU" sz="3300"/>
          </a:p>
          <a:p>
            <a:pPr lvl="0"/>
            <a:r>
              <a:rPr lang="en-US" sz="3300"/>
              <a:t>Supply personal protective equipment if required.</a:t>
            </a:r>
            <a:endParaRPr lang="en-AU" sz="3300"/>
          </a:p>
          <a:p>
            <a:pPr lvl="0"/>
            <a:r>
              <a:rPr lang="en-US" sz="3300"/>
              <a:t>Provide training information and instruction as necessary.</a:t>
            </a:r>
          </a:p>
          <a:p>
            <a:pPr lvl="0"/>
            <a:endParaRPr lang="en-AU" sz="3300"/>
          </a:p>
          <a:p>
            <a:pPr marL="0" indent="0">
              <a:buNone/>
            </a:pPr>
            <a:r>
              <a:rPr lang="en-US" sz="3300"/>
              <a:t>Volunteers have a responsibility to; </a:t>
            </a:r>
            <a:endParaRPr lang="en-AU" sz="3300"/>
          </a:p>
          <a:p>
            <a:pPr lvl="0"/>
            <a:r>
              <a:rPr lang="en-US" sz="3300"/>
              <a:t>Work safely, following safe work procedures.</a:t>
            </a:r>
            <a:endParaRPr lang="en-AU" sz="3300"/>
          </a:p>
          <a:p>
            <a:pPr lvl="0"/>
            <a:r>
              <a:rPr lang="en-US" sz="3300"/>
              <a:t>Work within the limits of their role description.</a:t>
            </a:r>
            <a:endParaRPr lang="en-AU" sz="3300"/>
          </a:p>
          <a:p>
            <a:pPr lvl="0"/>
            <a:r>
              <a:rPr lang="en-US" sz="3300"/>
              <a:t>Not put others at risk.</a:t>
            </a:r>
            <a:endParaRPr lang="en-AU" sz="3300"/>
          </a:p>
          <a:p>
            <a:pPr lvl="0"/>
            <a:r>
              <a:rPr lang="en-US" sz="3300"/>
              <a:t>Report any hazards, mishaps or injuries.</a:t>
            </a:r>
            <a:endParaRPr lang="en-AU" sz="3300"/>
          </a:p>
          <a:p>
            <a:pPr marL="0" indent="0">
              <a:buNone/>
            </a:pPr>
            <a:r>
              <a:rPr lang="en-US" sz="3300"/>
              <a:t> </a:t>
            </a:r>
            <a:endParaRPr lang="en-AU" sz="3300"/>
          </a:p>
          <a:p>
            <a:pPr marL="0" indent="0">
              <a:buNone/>
            </a:pPr>
            <a:r>
              <a:rPr lang="en-US"/>
              <a:t> </a:t>
            </a:r>
            <a:endParaRPr lang="en-AU"/>
          </a:p>
          <a:p>
            <a:endParaRPr lang="en-AU"/>
          </a:p>
        </p:txBody>
      </p:sp>
    </p:spTree>
    <p:extLst>
      <p:ext uri="{BB962C8B-B14F-4D97-AF65-F5344CB8AC3E}">
        <p14:creationId xmlns:p14="http://schemas.microsoft.com/office/powerpoint/2010/main" val="2681699316"/>
      </p:ext>
    </p:extLst>
  </p:cSld>
  <p:clrMapOvr>
    <a:masterClrMapping/>
  </p:clrMapOvr>
  <p:transition/>
  <p:timing/>
</p:sld>
</file>

<file path=ppt/slides/slide14.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custDataLst>
            <p:tags r:id="rId3"/>
          </p:custDataLst>
        </p:nvPr>
      </p:nvGrpSpPr>
      <p:grpSpPr>
        <a:xfrm>
          <a:off x="0" y="0"/>
          <a:ext cx="0" cy="0"/>
        </a:xfrm>
      </p:grpSpPr>
      <p:sp>
        <p:nvSpPr>
          <p:cNvPr id="2" name="Title 1"/>
          <p:cNvSpPr>
            <a:spLocks noGrp="1"/>
          </p:cNvSpPr>
          <p:nvPr>
            <p:ph type="title"/>
            <p:custDataLst>
              <p:tags r:id="rId4"/>
            </p:custDataLst>
          </p:nvPr>
        </p:nvSpPr>
        <p:spPr/>
        <p:txBody>
          <a:bodyPr/>
          <a:lstStyle/>
          <a:p>
            <a:r>
              <a:rPr lang="en-AU"/>
              <a:t>To maintain a safe environment…</a:t>
            </a:r>
          </a:p>
        </p:txBody>
      </p:sp>
      <p:sp>
        <p:nvSpPr>
          <p:cNvPr id="3" name="Content Placeholder 2"/>
          <p:cNvSpPr>
            <a:spLocks noGrp="1"/>
          </p:cNvSpPr>
          <p:nvPr>
            <p:ph idx="1"/>
            <p:custDataLst>
              <p:tags r:id="rId5"/>
            </p:custDataLst>
          </p:nvPr>
        </p:nvSpPr>
        <p:spPr>
          <a:xfrm>
            <a:off x="457200" y="1268760"/>
            <a:ext cx="8229600" cy="4857403"/>
          </a:xfrm>
        </p:spPr>
        <p:txBody>
          <a:bodyPr>
            <a:normAutofit fontScale="77500" lnSpcReduction="20000"/>
          </a:bodyPr>
          <a:lstStyle/>
          <a:p>
            <a:pPr marL="0" indent="0">
              <a:buNone/>
            </a:pPr>
            <a:r>
              <a:rPr lang="en-AU" sz="2300"/>
              <a:t>As a “worker”  for schools you have the following WHS responsibilities:</a:t>
            </a:r>
          </a:p>
          <a:p>
            <a:pPr marL="0" indent="0">
              <a:buNone/>
            </a:pPr>
            <a:endParaRPr lang="en-AU" sz="2300"/>
          </a:p>
          <a:p>
            <a:pPr>
              <a:buFont typeface="Wingdings" pitchFamily="2" charset="2"/>
              <a:buChar char="ü"/>
            </a:pPr>
            <a:r>
              <a:rPr lang="en-AU" sz="2300"/>
              <a:t>Comply with the schools WHS procedures and instructions</a:t>
            </a:r>
          </a:p>
          <a:p>
            <a:pPr>
              <a:buFont typeface="Wingdings" pitchFamily="2" charset="2"/>
              <a:buChar char="ü"/>
            </a:pPr>
            <a:r>
              <a:rPr lang="en-AU" sz="2300"/>
              <a:t>Take reasonable care of yourself and others who may be affected by your actions</a:t>
            </a:r>
          </a:p>
          <a:p>
            <a:pPr>
              <a:buFont typeface="Wingdings" pitchFamily="2" charset="2"/>
              <a:buChar char="ü"/>
            </a:pPr>
            <a:r>
              <a:rPr lang="en-AU" sz="2300"/>
              <a:t>Safely perform the required task and be aware of the risks and hazards associated with your work</a:t>
            </a:r>
          </a:p>
          <a:p>
            <a:pPr>
              <a:buFont typeface="Wingdings" pitchFamily="2" charset="2"/>
              <a:buChar char="ü"/>
            </a:pPr>
            <a:r>
              <a:rPr lang="en-AU" sz="2300"/>
              <a:t>Identify and report workplace hazards</a:t>
            </a:r>
          </a:p>
          <a:p>
            <a:pPr>
              <a:buFont typeface="Wingdings" pitchFamily="2" charset="2"/>
              <a:buChar char="ü"/>
            </a:pPr>
            <a:r>
              <a:rPr lang="en-AU" sz="2300"/>
              <a:t>Report any incidents and near misses to your Principal or their delegate</a:t>
            </a:r>
          </a:p>
          <a:p>
            <a:pPr>
              <a:buFont typeface="Wingdings" pitchFamily="2" charset="2"/>
              <a:buChar char="ü"/>
            </a:pPr>
            <a:r>
              <a:rPr lang="en-AU" sz="2300"/>
              <a:t>Maintain a good standard of “house keeping”, work </a:t>
            </a:r>
          </a:p>
          <a:p>
            <a:pPr>
              <a:buFont typeface="Wingdings" pitchFamily="2" charset="2"/>
              <a:buChar char="ü"/>
            </a:pPr>
            <a:r>
              <a:rPr lang="en-AU" sz="2300"/>
              <a:t>Ask for help if you don’t feel you can complete a task safely</a:t>
            </a:r>
          </a:p>
          <a:p>
            <a:pPr>
              <a:buFont typeface="Wingdings" pitchFamily="2" charset="2"/>
              <a:buChar char="ü"/>
            </a:pPr>
            <a:r>
              <a:rPr lang="en-AU" sz="2300"/>
              <a:t>Speak to others if you feel they are working unsafely or report directly to the Principal or their delegate.</a:t>
            </a:r>
          </a:p>
          <a:p>
            <a:pPr>
              <a:buFont typeface="Wingdings" pitchFamily="2" charset="2"/>
              <a:buChar char="ü"/>
            </a:pPr>
            <a:r>
              <a:rPr lang="en-AU" sz="2300"/>
              <a:t>Maintain all equipment in good working order and immediately notify your Principal  or their delegate of any faults before use.</a:t>
            </a:r>
          </a:p>
          <a:p>
            <a:pPr>
              <a:buFont typeface="Wingdings" pitchFamily="2" charset="2"/>
              <a:buChar char="ü"/>
            </a:pPr>
            <a:r>
              <a:rPr lang="en-AU" sz="2300"/>
              <a:t>Be pro-active and a positive role model for safety.</a:t>
            </a:r>
          </a:p>
          <a:p>
            <a:pPr>
              <a:buFont typeface="Wingdings" pitchFamily="2" charset="2"/>
              <a:buChar char="ü"/>
            </a:pPr>
            <a:endParaRPr lang="en-AU"/>
          </a:p>
          <a:p>
            <a:pPr>
              <a:buFont typeface="Wingdings" pitchFamily="2" charset="2"/>
              <a:buChar char="ü"/>
            </a:pPr>
            <a:endParaRPr lang="en-AU"/>
          </a:p>
        </p:txBody>
      </p:sp>
      <p:pic>
        <p:nvPicPr>
          <p:cNvPr id="4" name="Recording (14)">
            <a:hlinkClick action="ppaction://media"/>
          </p:cNvPr>
          <p:cNvPicPr>
            <a:picLocks noChangeAspect="1"/>
          </p:cNvPicPr>
          <p:nvPr>
            <a:audioFile r:link="rId8"/>
            <p:custDataLst>
              <p:tags r:id="rId7"/>
            </p:custDataLst>
            <p:extLst>
              <p:ext uri="{DAA4B4D4-6D71-4841-9C94-3DE7FCFB9230}">
                <p14:media xmlns:p14="http://schemas.microsoft.com/office/powerpoint/2010/main" r:embed="rId9"/>
              </p:ext>
            </p:extLst>
          </p:nvPr>
        </p:nvPicPr>
        <p:blipFill>
          <a:blip r:embed="rId6">
            <a:extLst>
              <a:ext uri="{28A0092B-C50C-407E-A947-70E740481C1C}">
                <a14:useLocalDpi xmlns:a14="http://schemas.microsoft.com/office/drawing/2010/main" val="0"/>
              </a:ext>
            </a:extLst>
          </a:blip>
          <a:stretch>
            <a:fillRect/>
          </a:stretch>
        </p:blipFill>
        <p:spPr>
          <a:xfrm>
            <a:off x="7748736" y="188640"/>
            <a:ext cx="1080120" cy="1080120"/>
          </a:xfrm>
          <a:prstGeom prst="rect">
            <a:avLst/>
          </a:prstGeom>
          <a:noFill/>
        </p:spPr>
      </p:pic>
    </p:spTree>
    <p:extLst>
      <p:ext uri="{BB962C8B-B14F-4D97-AF65-F5344CB8AC3E}">
        <p14:creationId xmlns:p14="http://schemas.microsoft.com/office/powerpoint/2010/main" val="1110065303"/>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nodeType="clickPar">
                      <p:stCondLst>
                        <p:cond delay="0"/>
                      </p:stCondLst>
                      <p:childTnLst>
                        <p:par>
                          <p:cTn id="4" fill="hold" nodeType="afterGroup">
                            <p:stCondLst>
                              <p:cond delay="0"/>
                            </p:stCondLst>
                            <p:childTnLst>
                              <p:par>
                                <p:cTn id="5" presetID="1" presetClass="mediacall" presetSubtype="0" fill="hold" nodeType="clickEffect">
                                  <p:stCondLst>
                                    <p:cond delay="0"/>
                                  </p:stCondLst>
                                  <p:childTnLst>
                                    <p:cmd type="call" cmd="playFrom(0.0)">
                                      <p:cBhvr>
                                        <p:cTn id="6" dur="8895"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custDataLst>
            <p:tags r:id="rId3"/>
          </p:custDataLst>
        </p:nvPr>
      </p:nvGrpSpPr>
      <p:grpSpPr>
        <a:xfrm>
          <a:off x="0" y="0"/>
          <a:ext cx="0" cy="0"/>
        </a:xfrm>
      </p:grpSpPr>
      <p:sp>
        <p:nvSpPr>
          <p:cNvPr id="2" name="Title 1"/>
          <p:cNvSpPr>
            <a:spLocks noGrp="1"/>
          </p:cNvSpPr>
          <p:nvPr>
            <p:ph type="title"/>
            <p:custDataLst>
              <p:tags r:id="rId4"/>
            </p:custDataLst>
          </p:nvPr>
        </p:nvSpPr>
        <p:spPr/>
        <p:txBody>
          <a:bodyPr/>
          <a:lstStyle/>
          <a:p>
            <a:r>
              <a:rPr lang="en-AU"/>
              <a:t>Identifying Workplace risks</a:t>
            </a:r>
          </a:p>
        </p:txBody>
      </p:sp>
      <p:sp>
        <p:nvSpPr>
          <p:cNvPr id="3" name="Content Placeholder 2"/>
          <p:cNvSpPr>
            <a:spLocks noGrp="1"/>
          </p:cNvSpPr>
          <p:nvPr>
            <p:ph idx="1"/>
            <p:custDataLst>
              <p:tags r:id="rId5"/>
            </p:custDataLst>
          </p:nvPr>
        </p:nvSpPr>
        <p:spPr>
          <a:xfrm>
            <a:off x="539552" y="1196752"/>
            <a:ext cx="8229600" cy="4525963"/>
          </a:xfrm>
        </p:spPr>
        <p:txBody>
          <a:bodyPr>
            <a:normAutofit/>
          </a:bodyPr>
          <a:lstStyle/>
          <a:p>
            <a:pPr marL="0" indent="0">
              <a:buNone/>
            </a:pPr>
            <a:r>
              <a:rPr lang="en-AU" sz="1800"/>
              <a:t>Prior to every task you should:</a:t>
            </a:r>
          </a:p>
          <a:p>
            <a:r>
              <a:rPr lang="en-AU" sz="1800"/>
              <a:t>Stop – think before you act.</a:t>
            </a:r>
          </a:p>
          <a:p>
            <a:r>
              <a:rPr lang="en-AU" sz="1800"/>
              <a:t>Assess – check for hazards</a:t>
            </a:r>
          </a:p>
          <a:p>
            <a:r>
              <a:rPr lang="en-AU" sz="1800"/>
              <a:t>Be safe – complete the task, only when  it is safe to do so.</a:t>
            </a:r>
          </a:p>
          <a:p>
            <a:endParaRPr lang="en-AU" sz="1800"/>
          </a:p>
          <a:p>
            <a:pPr marL="0" indent="0">
              <a:buNone/>
            </a:pPr>
            <a:r>
              <a:rPr lang="en-AU" sz="3200"/>
              <a:t>What is an Incident and when do I report it?</a:t>
            </a:r>
          </a:p>
          <a:p>
            <a:r>
              <a:rPr lang="en-AU" sz="1800"/>
              <a:t>An incident is not just when an injury occurs but also when an accident happens that has the potential to cause an injury.</a:t>
            </a:r>
          </a:p>
          <a:p>
            <a:r>
              <a:rPr lang="en-AU" sz="1800"/>
              <a:t>This is considered a Near Miss incident.</a:t>
            </a:r>
          </a:p>
          <a:p>
            <a:r>
              <a:rPr lang="en-AU" sz="1800"/>
              <a:t>No matter what type of incident it is,  it should ALWAYS be reported immediately</a:t>
            </a:r>
          </a:p>
          <a:p>
            <a:endParaRPr lang="en-AU" sz="1800"/>
          </a:p>
          <a:p>
            <a:endParaRPr lang="en-AU" sz="1800"/>
          </a:p>
        </p:txBody>
      </p:sp>
    </p:spTree>
    <p:extLst>
      <p:ext uri="{BB962C8B-B14F-4D97-AF65-F5344CB8AC3E}">
        <p14:creationId xmlns:p14="http://schemas.microsoft.com/office/powerpoint/2010/main" val="593640923"/>
      </p:ext>
    </p:extLst>
  </p:cSld>
  <p:clrMapOvr>
    <a:masterClrMapping/>
  </p:clrMapOvr>
  <p:transition/>
  <p:timing/>
</p:sld>
</file>

<file path=ppt/slides/slide16.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custDataLst>
            <p:tags r:id="rId3"/>
          </p:custDataLst>
        </p:nvPr>
      </p:nvGrpSpPr>
      <p:grpSpPr>
        <a:xfrm>
          <a:off x="0" y="0"/>
          <a:ext cx="0" cy="0"/>
        </a:xfrm>
      </p:grpSpPr>
      <p:sp>
        <p:nvSpPr>
          <p:cNvPr id="2" name="Title 1"/>
          <p:cNvSpPr>
            <a:spLocks noGrp="1"/>
          </p:cNvSpPr>
          <p:nvPr>
            <p:ph type="title"/>
            <p:custDataLst>
              <p:tags r:id="rId4"/>
            </p:custDataLst>
          </p:nvPr>
        </p:nvSpPr>
        <p:spPr/>
        <p:txBody>
          <a:bodyPr/>
          <a:lstStyle/>
          <a:p>
            <a:r>
              <a:rPr lang="en-AU"/>
              <a:t>How do I report it?</a:t>
            </a:r>
          </a:p>
        </p:txBody>
      </p:sp>
      <p:sp>
        <p:nvSpPr>
          <p:cNvPr id="3" name="Content Placeholder 2"/>
          <p:cNvSpPr>
            <a:spLocks noGrp="1"/>
          </p:cNvSpPr>
          <p:nvPr>
            <p:ph idx="1"/>
            <p:custDataLst>
              <p:tags r:id="rId5"/>
            </p:custDataLst>
          </p:nvPr>
        </p:nvSpPr>
        <p:spPr/>
        <p:txBody>
          <a:bodyPr>
            <a:normAutofit/>
          </a:bodyPr>
          <a:lstStyle/>
          <a:p>
            <a:r>
              <a:rPr lang="en-AU" sz="1800"/>
              <a:t>As soon as possible let your school Principal or their delegate know of the incident.</a:t>
            </a:r>
          </a:p>
          <a:p>
            <a:r>
              <a:rPr lang="en-AU" sz="1800"/>
              <a:t>You will need to complete an Incident Notification form which provides details on :</a:t>
            </a:r>
          </a:p>
          <a:p>
            <a:pPr lvl="1">
              <a:buClr>
                <a:schemeClr val="accent3"/>
              </a:buClr>
              <a:buFont typeface="Wingdings" pitchFamily="2" charset="2"/>
              <a:buChar char="ü"/>
            </a:pPr>
            <a:r>
              <a:rPr lang="en-AU" sz="1800">
                <a:solidFill>
                  <a:schemeClr val="tx2"/>
                </a:solidFill>
              </a:rPr>
              <a:t>How the incident happened</a:t>
            </a:r>
          </a:p>
          <a:p>
            <a:pPr lvl="1">
              <a:buClr>
                <a:schemeClr val="accent3"/>
              </a:buClr>
              <a:buFont typeface="Wingdings" pitchFamily="2" charset="2"/>
              <a:buChar char="ü"/>
            </a:pPr>
            <a:r>
              <a:rPr lang="en-AU" sz="1800">
                <a:solidFill>
                  <a:schemeClr val="tx2"/>
                </a:solidFill>
              </a:rPr>
              <a:t>The result of the incident;</a:t>
            </a:r>
          </a:p>
          <a:p>
            <a:pPr lvl="1">
              <a:buClr>
                <a:schemeClr val="accent3"/>
              </a:buClr>
              <a:buFont typeface="Wingdings" pitchFamily="2" charset="2"/>
              <a:buChar char="ü"/>
            </a:pPr>
            <a:r>
              <a:rPr lang="en-AU" sz="1800">
                <a:solidFill>
                  <a:schemeClr val="tx2"/>
                </a:solidFill>
              </a:rPr>
              <a:t>And any hazards that contributed to the incident</a:t>
            </a:r>
          </a:p>
          <a:p>
            <a:pPr>
              <a:buFont typeface="Wingdings" pitchFamily="2" charset="2"/>
              <a:buChar char="ü"/>
            </a:pPr>
            <a:endParaRPr lang="en-AU" sz="1800"/>
          </a:p>
          <a:p>
            <a:pPr marL="0" indent="0" algn="ctr">
              <a:buNone/>
            </a:pPr>
            <a:r>
              <a:rPr lang="en-AU" sz="1800" b="1"/>
              <a:t>This must be then provided to your Principal or their delegate.</a:t>
            </a:r>
          </a:p>
        </p:txBody>
      </p:sp>
    </p:spTree>
    <p:extLst>
      <p:ext uri="{BB962C8B-B14F-4D97-AF65-F5344CB8AC3E}">
        <p14:creationId xmlns:p14="http://schemas.microsoft.com/office/powerpoint/2010/main" val="1874553430"/>
      </p:ext>
    </p:extLst>
  </p:cSld>
  <p:clrMapOvr>
    <a:masterClrMapping/>
  </p:clrMapOvr>
  <p:transition/>
  <p:timing/>
</p:sld>
</file>

<file path=ppt/slides/slide17.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custDataLst>
            <p:tags r:id="rId3"/>
          </p:custDataLst>
        </p:nvPr>
      </p:nvGrpSpPr>
      <p:grpSpPr>
        <a:xfrm>
          <a:off x="0" y="0"/>
          <a:ext cx="0" cy="0"/>
        </a:xfrm>
      </p:grpSpPr>
      <p:sp>
        <p:nvSpPr>
          <p:cNvPr id="2" name="Title 1"/>
          <p:cNvSpPr>
            <a:spLocks noGrp="1"/>
          </p:cNvSpPr>
          <p:nvPr>
            <p:ph type="title"/>
            <p:custDataLst>
              <p:tags r:id="rId4"/>
            </p:custDataLst>
          </p:nvPr>
        </p:nvSpPr>
        <p:spPr/>
        <p:txBody>
          <a:bodyPr>
            <a:normAutofit fontScale="90000"/>
          </a:bodyPr>
          <a:lstStyle/>
          <a:p>
            <a:pPr lvl="0"/>
            <a:br>
              <a:rPr lang="en-AU"/>
            </a:br>
            <a:r>
              <a:rPr lang="en-AU"/>
              <a:t>7. </a:t>
            </a:r>
            <a:r>
              <a:rPr lang="en-AU" sz="3600"/>
              <a:t>First aid and accident notification by a Volunteer.</a:t>
            </a:r>
            <a:br>
              <a:rPr lang="en-AU" sz="3600"/>
            </a:br>
            <a:endParaRPr lang="en-AU" sz="3600"/>
          </a:p>
        </p:txBody>
      </p:sp>
      <p:sp>
        <p:nvSpPr>
          <p:cNvPr id="3" name="Content Placeholder 2"/>
          <p:cNvSpPr>
            <a:spLocks noGrp="1"/>
          </p:cNvSpPr>
          <p:nvPr>
            <p:ph idx="1"/>
            <p:custDataLst>
              <p:tags r:id="rId5"/>
            </p:custDataLst>
          </p:nvPr>
        </p:nvSpPr>
        <p:spPr>
          <a:xfrm>
            <a:off x="539552" y="1700808"/>
            <a:ext cx="8229600" cy="4525963"/>
          </a:xfrm>
        </p:spPr>
        <p:txBody>
          <a:bodyPr>
            <a:normAutofit/>
          </a:bodyPr>
          <a:lstStyle/>
          <a:p>
            <a:endParaRPr lang="en-AU" sz="1800"/>
          </a:p>
          <a:p>
            <a:r>
              <a:rPr lang="en-AU" sz="1800"/>
              <a:t>If you should happen to need First Aid or have an accident while volunteering at school, please alert the nearest staff member and seek their assistance.</a:t>
            </a:r>
          </a:p>
          <a:p>
            <a:endParaRPr lang="en-AU" sz="1800"/>
          </a:p>
          <a:p>
            <a:r>
              <a:rPr lang="en-AU" sz="1800"/>
              <a:t>All schools have a “FIRST AID OFFICER” who will be able to provide first aid assistance  for you and will assist you in completing the </a:t>
            </a:r>
            <a:r>
              <a:rPr lang="en-AU" sz="1800" b="1" i="1"/>
              <a:t>Injury Notification form. </a:t>
            </a:r>
          </a:p>
          <a:p>
            <a:pPr marL="0" indent="0">
              <a:buNone/>
            </a:pPr>
            <a:endParaRPr lang="en-AU" sz="1800"/>
          </a:p>
          <a:p>
            <a:r>
              <a:rPr lang="en-AU" sz="1800"/>
              <a:t>The Principal or their delegate may also wish to speak with you regarding the incident. So it is important that you alert staff who will render assistance. </a:t>
            </a:r>
          </a:p>
        </p:txBody>
      </p:sp>
      <p:pic>
        <p:nvPicPr>
          <p:cNvPr id="4" name="Recording (15)">
            <a:hlinkClick action="ppaction://media"/>
          </p:cNvPr>
          <p:cNvPicPr>
            <a:picLocks noChangeAspect="1"/>
          </p:cNvPicPr>
          <p:nvPr>
            <a:audioFile r:link="rId8"/>
            <p:custDataLst>
              <p:tags r:id="rId7"/>
            </p:custDataLst>
            <p:extLst>
              <p:ext uri="{DAA4B4D4-6D71-4841-9C94-3DE7FCFB9230}">
                <p14:media xmlns:p14="http://schemas.microsoft.com/office/powerpoint/2010/main" r:embed="rId9"/>
              </p:ext>
            </p:extLst>
          </p:nvPr>
        </p:nvPicPr>
        <p:blipFill>
          <a:blip r:embed="rId6">
            <a:extLst>
              <a:ext uri="{28A0092B-C50C-407E-A947-70E740481C1C}">
                <a14:useLocalDpi xmlns:a14="http://schemas.microsoft.com/office/drawing/2010/main" val="0"/>
              </a:ext>
            </a:extLst>
          </a:blip>
          <a:stretch>
            <a:fillRect/>
          </a:stretch>
        </p:blipFill>
        <p:spPr>
          <a:xfrm>
            <a:off x="7380312" y="913582"/>
            <a:ext cx="1080120" cy="1080120"/>
          </a:xfrm>
          <a:prstGeom prst="rect">
            <a:avLst/>
          </a:prstGeom>
          <a:noFill/>
        </p:spPr>
      </p:pic>
    </p:spTree>
    <p:extLst>
      <p:ext uri="{BB962C8B-B14F-4D97-AF65-F5344CB8AC3E}">
        <p14:creationId xmlns:p14="http://schemas.microsoft.com/office/powerpoint/2010/main" val="1229246107"/>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nodeType="clickPar">
                      <p:stCondLst>
                        <p:cond delay="0"/>
                      </p:stCondLst>
                      <p:childTnLst>
                        <p:par>
                          <p:cTn id="4" fill="hold" nodeType="afterGroup">
                            <p:stCondLst>
                              <p:cond delay="0"/>
                            </p:stCondLst>
                            <p:childTnLst>
                              <p:par>
                                <p:cTn id="5" presetID="1" presetClass="mediacall" presetSubtype="0" fill="hold" nodeType="clickEffect">
                                  <p:stCondLst>
                                    <p:cond delay="0"/>
                                  </p:stCondLst>
                                  <p:childTnLst>
                                    <p:cmd type="call" cmd="playFrom(0.0)">
                                      <p:cBhvr>
                                        <p:cTn id="6" dur="11754"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custDataLst>
            <p:tags r:id="rId3"/>
          </p:custDataLst>
        </p:nvPr>
      </p:nvGrpSpPr>
      <p:grpSpPr>
        <a:xfrm>
          <a:off x="0" y="0"/>
          <a:ext cx="0" cy="0"/>
        </a:xfrm>
      </p:grpSpPr>
      <p:sp>
        <p:nvSpPr>
          <p:cNvPr id="3" name="Title 2"/>
          <p:cNvSpPr>
            <a:spLocks noGrp="1"/>
          </p:cNvSpPr>
          <p:nvPr>
            <p:ph type="title"/>
            <p:custDataLst>
              <p:tags r:id="rId4"/>
            </p:custDataLst>
          </p:nvPr>
        </p:nvSpPr>
        <p:spPr>
          <a:xfrm>
            <a:off x="4462060" y="404664"/>
            <a:ext cx="4502428" cy="1512168"/>
          </a:xfrm>
        </p:spPr>
        <p:txBody>
          <a:bodyPr>
            <a:normAutofit fontScale="90000"/>
          </a:bodyPr>
          <a:lstStyle/>
          <a:p>
            <a:pPr lvl="0"/>
            <a:br>
              <a:rPr lang="en-AU" sz="3600"/>
            </a:br>
            <a:r>
              <a:rPr lang="en-AU" sz="3600"/>
              <a:t>8. Emergency</a:t>
            </a:r>
            <a:r>
              <a:rPr lang="en-AU"/>
              <a:t> evacuation procedures / map</a:t>
            </a:r>
            <a:br>
              <a:rPr lang="en-AU"/>
            </a:br>
            <a:endParaRPr lang="en-AU"/>
          </a:p>
        </p:txBody>
      </p:sp>
      <p:sp>
        <p:nvSpPr>
          <p:cNvPr id="2" name="Content Placeholder 1"/>
          <p:cNvSpPr>
            <a:spLocks noGrp="1"/>
          </p:cNvSpPr>
          <p:nvPr>
            <p:ph sz="half" idx="2"/>
            <p:custDataLst>
              <p:tags r:id="rId5"/>
            </p:custDataLst>
          </p:nvPr>
        </p:nvSpPr>
        <p:spPr>
          <a:xfrm>
            <a:off x="4468348" y="1916832"/>
            <a:ext cx="4038600" cy="4525963"/>
          </a:xfrm>
        </p:spPr>
        <p:txBody>
          <a:bodyPr>
            <a:normAutofit/>
          </a:bodyPr>
          <a:lstStyle/>
          <a:p>
            <a:r>
              <a:rPr lang="en-AU" sz="1800">
                <a:solidFill>
                  <a:schemeClr val="tx2"/>
                </a:solidFill>
              </a:rPr>
              <a:t>Our school has emergency procedures that must be adhered to by all Volunteers.</a:t>
            </a:r>
          </a:p>
          <a:p>
            <a:r>
              <a:rPr lang="en-AU" sz="1800">
                <a:solidFill>
                  <a:schemeClr val="tx2"/>
                </a:solidFill>
              </a:rPr>
              <a:t>Please make yourself aware of the Emergency Assembly Point as well as the procedures to follow in the event of an emergency. </a:t>
            </a:r>
          </a:p>
          <a:p>
            <a:r>
              <a:rPr lang="en-AU" sz="1800">
                <a:solidFill>
                  <a:schemeClr val="tx2"/>
                </a:solidFill>
              </a:rPr>
              <a:t>Staff will direct you if emergency procedures need to be followed.</a:t>
            </a:r>
          </a:p>
          <a:p>
            <a:r>
              <a:rPr lang="en-AU" sz="1800">
                <a:solidFill>
                  <a:schemeClr val="tx2"/>
                </a:solidFill>
              </a:rPr>
              <a:t>A copy of this map and procedures is posted in all classrooms.</a:t>
            </a:r>
          </a:p>
        </p:txBody>
      </p:sp>
      <p:pic>
        <p:nvPicPr>
          <p:cNvPr id="5" name="Content Placeholder 4"/>
          <p:cNvPicPr>
            <a:picLocks noGrp="1" noChangeAspect="1"/>
          </p:cNvPicPr>
          <p:nvPr>
            <p:ph sz="half" idx="1"/>
            <p:custDataLst>
              <p:tags r:id="rId7"/>
            </p:custDataLst>
          </p:nvPr>
        </p:nvPicPr>
        <p:blipFill>
          <a:blip r:embed="rId6"/>
          <a:stretch>
            <a:fillRect/>
          </a:stretch>
        </p:blipFill>
        <p:spPr>
          <a:xfrm>
            <a:off x="-342" y="203568"/>
            <a:ext cx="4356318" cy="6082908"/>
          </a:xfrm>
          <a:prstGeom prst="rect">
            <a:avLst/>
          </a:prstGeom>
        </p:spPr>
      </p:pic>
      <p:pic>
        <p:nvPicPr>
          <p:cNvPr id="4" name="Recording (16)">
            <a:hlinkClick action="ppaction://media"/>
          </p:cNvPr>
          <p:cNvPicPr>
            <a:picLocks noChangeAspect="1"/>
          </p:cNvPicPr>
          <p:nvPr>
            <a:audioFile r:link="rId10"/>
            <p:custDataLst>
              <p:tags r:id="rId9"/>
            </p:custDataLst>
            <p:extLst>
              <p:ext uri="{DAA4B4D4-6D71-4841-9C94-3DE7FCFB9230}">
                <p14:media xmlns:p14="http://schemas.microsoft.com/office/powerpoint/2010/main" r:embed="rId11"/>
              </p:ext>
            </p:extLst>
          </p:nvPr>
        </p:nvPicPr>
        <p:blipFill>
          <a:blip r:embed="rId8">
            <a:extLst>
              <a:ext uri="{28A0092B-C50C-407E-A947-70E740481C1C}">
                <a14:useLocalDpi xmlns:a14="http://schemas.microsoft.com/office/drawing/2010/main" val="0"/>
              </a:ext>
            </a:extLst>
          </a:blip>
          <a:stretch>
            <a:fillRect/>
          </a:stretch>
        </p:blipFill>
        <p:spPr>
          <a:xfrm>
            <a:off x="7596336" y="233002"/>
            <a:ext cx="1145584" cy="1145584"/>
          </a:xfrm>
          <a:prstGeom prst="rect">
            <a:avLst/>
          </a:prstGeom>
          <a:noFill/>
        </p:spPr>
      </p:pic>
    </p:spTree>
    <p:extLst>
      <p:ext uri="{BB962C8B-B14F-4D97-AF65-F5344CB8AC3E}">
        <p14:creationId xmlns:p14="http://schemas.microsoft.com/office/powerpoint/2010/main" val="2421129165"/>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nodeType="clickPar">
                      <p:stCondLst>
                        <p:cond delay="0"/>
                      </p:stCondLst>
                      <p:childTnLst>
                        <p:par>
                          <p:cTn id="4" fill="hold" nodeType="afterGroup">
                            <p:stCondLst>
                              <p:cond delay="0"/>
                            </p:stCondLst>
                            <p:childTnLst>
                              <p:par>
                                <p:cTn id="5" presetID="1" presetClass="mediacall" presetSubtype="0" fill="hold" nodeType="clickEffect">
                                  <p:stCondLst>
                                    <p:cond delay="0"/>
                                  </p:stCondLst>
                                  <p:childTnLst>
                                    <p:cmd type="call" cmd="playFrom(0.0)">
                                      <p:cBhvr>
                                        <p:cTn id="6" dur="12927"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custDataLst>
            <p:tags r:id="rId3"/>
          </p:custDataLst>
        </p:nvPr>
      </p:nvGrpSpPr>
      <p:grpSpPr>
        <a:xfrm>
          <a:off x="0" y="0"/>
          <a:ext cx="0" cy="0"/>
        </a:xfrm>
      </p:grpSpPr>
      <p:sp>
        <p:nvSpPr>
          <p:cNvPr id="3" name="Title 2"/>
          <p:cNvSpPr>
            <a:spLocks noGrp="1"/>
          </p:cNvSpPr>
          <p:nvPr>
            <p:ph type="title"/>
            <p:custDataLst>
              <p:tags r:id="rId4"/>
            </p:custDataLst>
          </p:nvPr>
        </p:nvSpPr>
        <p:spPr>
          <a:xfrm>
            <a:off x="4462060" y="404664"/>
            <a:ext cx="4502428" cy="1512168"/>
          </a:xfrm>
        </p:spPr>
        <p:txBody>
          <a:bodyPr>
            <a:normAutofit fontScale="90000"/>
          </a:bodyPr>
          <a:lstStyle/>
          <a:p>
            <a:pPr lvl="0"/>
            <a:br>
              <a:rPr lang="en-AU" sz="3600"/>
            </a:br>
            <a:r>
              <a:rPr lang="en-AU" sz="3600"/>
              <a:t>8. Emergency</a:t>
            </a:r>
            <a:r>
              <a:rPr lang="en-AU"/>
              <a:t> Sirens</a:t>
            </a:r>
          </a:p>
        </p:txBody>
      </p:sp>
      <p:pic>
        <p:nvPicPr>
          <p:cNvPr id="5" name="Content Placeholder 4"/>
          <p:cNvPicPr>
            <a:picLocks noGrp="1" noChangeAspect="1"/>
          </p:cNvPicPr>
          <p:nvPr>
            <p:ph sz="half" idx="1"/>
            <p:custDataLst>
              <p:tags r:id="rId6"/>
            </p:custDataLst>
          </p:nvPr>
        </p:nvPicPr>
        <p:blipFill>
          <a:blip r:embed="rId5"/>
          <a:stretch>
            <a:fillRect/>
          </a:stretch>
        </p:blipFill>
        <p:spPr>
          <a:xfrm>
            <a:off x="-342" y="203568"/>
            <a:ext cx="4356318" cy="6082908"/>
          </a:xfrm>
          <a:prstGeom prst="rect">
            <a:avLst/>
          </a:prstGeom>
        </p:spPr>
      </p:pic>
      <p:sp>
        <p:nvSpPr>
          <p:cNvPr id="6" name="Content Placeholder 5"/>
          <p:cNvSpPr>
            <a:spLocks noGrp="1"/>
          </p:cNvSpPr>
          <p:nvPr>
            <p:ph sz="half" idx="2"/>
            <p:custDataLst>
              <p:tags r:id="rId7"/>
            </p:custDataLst>
          </p:nvPr>
        </p:nvSpPr>
        <p:spPr>
          <a:xfrm>
            <a:off x="4644008" y="1844824"/>
            <a:ext cx="4038600" cy="676672"/>
          </a:xfrm>
        </p:spPr>
        <p:txBody>
          <a:bodyPr/>
          <a:lstStyle/>
          <a:p>
            <a:r>
              <a:rPr lang="en-AU"/>
              <a:t>Evacuation</a:t>
            </a:r>
          </a:p>
        </p:txBody>
      </p:sp>
      <p:sp>
        <p:nvSpPr>
          <p:cNvPr id="7" name="Content Placeholder 5"/>
          <p:cNvSpPr txBox="1"/>
          <p:nvPr>
            <p:custDataLst>
              <p:tags r:id="rId8"/>
            </p:custDataLst>
          </p:nvPr>
        </p:nvSpPr>
        <p:spPr>
          <a:xfrm>
            <a:off x="4693974" y="3501008"/>
            <a:ext cx="4038600" cy="67667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chemeClr val="accent3"/>
              </a:buClr>
              <a:buFont typeface="Wingdings" pitchFamily="2" charset="2"/>
              <a:buChar char="§"/>
              <a:defRPr sz="2800" kern="1200">
                <a:solidFill>
                  <a:schemeClr val="tx1"/>
                </a:solidFill>
                <a:latin typeface="+mn-lt"/>
                <a:ea typeface="+mn-ea"/>
                <a:cs typeface="+mn-cs"/>
              </a:defRPr>
            </a:lvl1pPr>
            <a:lvl2pPr marL="742950" indent="-285750" algn="l" defTabSz="914400" rtl="0" eaLnBrk="1" latinLnBrk="0" hangingPunct="1">
              <a:spcBef>
                <a:spcPct val="20000"/>
              </a:spcBef>
              <a:buClr>
                <a:schemeClr val="accent1"/>
              </a:buClr>
              <a:buFont typeface="Wingdings" pitchFamily="2" charset="2"/>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Clr>
                <a:schemeClr val="tx2"/>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Clr>
                <a:schemeClr val="accent6"/>
              </a:buClr>
              <a:buFont typeface="Wingdings" pitchFamily="2" charset="2"/>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Clr>
                <a:schemeClr val="accent4"/>
              </a:buClr>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r>
              <a:rPr lang="en-AU"/>
              <a:t>Lock Down</a:t>
            </a:r>
          </a:p>
        </p:txBody>
      </p:sp>
      <p:pic>
        <p:nvPicPr>
          <p:cNvPr id="9" name="97879__robinhood76__01818-start-beeps (1)">
            <a:hlinkClick action="ppaction://media"/>
          </p:cNvPr>
          <p:cNvPicPr>
            <a:picLocks noChangeAspect="1"/>
          </p:cNvPicPr>
          <p:nvPr>
            <a:audioFile r:link="rId11"/>
            <p:custDataLst>
              <p:tags r:id="rId10"/>
            </p:custDataLst>
            <p:extLst>
              <p:ext uri="{DAA4B4D4-6D71-4841-9C94-3DE7FCFB9230}">
                <p14:media xmlns:p14="http://schemas.microsoft.com/office/powerpoint/2010/main" r:embed="rId12">
                  <p14:trim end="899.8911000000001"/>
                </p14:media>
              </p:ext>
            </p:extLst>
          </p:nvPr>
        </p:nvPicPr>
        <p:blipFill>
          <a:blip r:embed="rId9"/>
          <a:stretch>
            <a:fillRect/>
          </a:stretch>
        </p:blipFill>
        <p:spPr>
          <a:xfrm>
            <a:off x="5611924" y="4321696"/>
            <a:ext cx="979512" cy="979512"/>
          </a:xfrm>
          <a:prstGeom prst="rect">
            <a:avLst/>
          </a:prstGeom>
          <a:solidFill>
            <a:srgbClr val="FFC000"/>
          </a:solidFill>
        </p:spPr>
      </p:pic>
      <p:pic>
        <p:nvPicPr>
          <p:cNvPr id="2" name="TF003">
            <a:hlinkClick action="ppaction://media"/>
            <a:extLst>
              <a:ext uri="{FF2B5EF4-FFF2-40B4-BE49-F238E27FC236}">
                <a16:creationId xmlns:a16="http://schemas.microsoft.com/office/drawing/2014/main" id="{1D8E464F-0FE7-4619-9C3E-D3782D3CFB22}"/>
              </a:ext>
            </a:extLst>
          </p:cNvPr>
          <p:cNvPicPr>
            <a:picLocks noChangeAspect="1"/>
          </p:cNvPicPr>
          <p:nvPr>
            <a:audioFile r:link="rId14"/>
            <p:custDataLst>
              <p:tags r:id="rId13"/>
            </p:custDataLst>
            <p:extLst>
              <p:ext uri="{DAA4B4D4-6D71-4841-9C94-3DE7FCFB9230}">
                <p14:media xmlns:p14="http://schemas.microsoft.com/office/powerpoint/2010/main" r:embed="rId15"/>
              </p:ext>
            </p:extLst>
          </p:nvPr>
        </p:nvPicPr>
        <p:blipFill>
          <a:blip r:embed="rId9"/>
          <a:stretch>
            <a:fillRect/>
          </a:stretch>
        </p:blipFill>
        <p:spPr>
          <a:xfrm>
            <a:off x="5598368" y="2498993"/>
            <a:ext cx="993068" cy="993068"/>
          </a:xfrm>
          <a:prstGeom prst="rect">
            <a:avLst/>
          </a:prstGeom>
          <a:solidFill>
            <a:srgbClr val="FF0000"/>
          </a:solidFill>
        </p:spPr>
      </p:pic>
    </p:spTree>
    <p:extLst>
      <p:ext uri="{BB962C8B-B14F-4D97-AF65-F5344CB8AC3E}">
        <p14:creationId xmlns:p14="http://schemas.microsoft.com/office/powerpoint/2010/main" val="425239748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1" presetClass="mediacall" presetSubtype="0" fill="hold" nodeType="clickEffect">
                                  <p:stCondLst>
                                    <p:cond delay="0"/>
                                  </p:stCondLst>
                                  <p:childTnLst>
                                    <p:cmd type="call" cmd="playFrom(0.0)">
                                      <p:cBhvr>
                                        <p:cTn id="6" dur="549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Prev" delay="0">
                      <p:tgtEl>
                        <p:sldTgt/>
                      </p:tgtEl>
                    </p:cond>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9"/>
                    </p:tgtEl>
                  </p:cond>
                </p:stCondLst>
                <p:endSync evt="end" delay="0">
                  <p:rtn val="all"/>
                </p:endSync>
                <p:childTnLst>
                  <p:par>
                    <p:cTn id="9" fill="hold" nodeType="clickPar">
                      <p:stCondLst>
                        <p:cond delay="indefinite"/>
                      </p:stCondLst>
                      <p:childTnLst>
                        <p:par>
                          <p:cTn id="10" fill="hold" nodeType="afterGroup">
                            <p:stCondLst>
                              <p:cond delay="0"/>
                            </p:stCondLst>
                            <p:childTnLst>
                              <p:par>
                                <p:cTn id="11" presetID="1" presetClass="mediacall" presetSubtype="0" fill="hold" nodeType="clickEffect">
                                  <p:stCondLst>
                                    <p:cond delay="0"/>
                                  </p:stCondLst>
                                  <p:childTnLst>
                                    <p:cmd type="call" cmd="playFrom(0.0)">
                                      <p:cBhvr>
                                        <p:cTn id="12" dur="2908" fill="hold"/>
                                        <p:tgtEl>
                                          <p:spTgt spid="9"/>
                                        </p:tgtEl>
                                      </p:cBhvr>
                                    </p:cmd>
                                  </p:childTnLst>
                                </p:cTn>
                              </p:par>
                            </p:childTnLst>
                          </p:cTn>
                        </p:par>
                      </p:childTnLst>
                    </p:cTn>
                  </p:par>
                </p:childTnLst>
              </p:cTn>
              <p:nextCondLst>
                <p:cond evt="onClick" delay="0">
                  <p:tgtEl>
                    <p:spTgt spid="9"/>
                  </p:tgtEl>
                </p:cond>
              </p:nextCondLst>
            </p:seq>
            <p:audio>
              <p:cMediaNode vol="80000">
                <p:cTn id="13" fill="hold" display="0">
                  <p:stCondLst>
                    <p:cond delay="indefinite"/>
                  </p:stCondLst>
                  <p:endCondLst>
                    <p:cond evt="onPrev" delay="0">
                      <p:tgtEl>
                        <p:sldTgt/>
                      </p:tgtEl>
                    </p:cond>
                    <p:cond evt="onStopAudio" delay="0">
                      <p:tgtEl>
                        <p:sldTgt/>
                      </p:tgtEl>
                    </p:cond>
                  </p:endCondLst>
                </p:cTn>
                <p:tgtEl>
                  <p:spTgt spid="9"/>
                </p:tgtEl>
              </p:cMediaNode>
            </p:audio>
            <p:audio>
              <p:cMediaNode vol="80000">
                <p:cTn id="14" fill="hold" display="0">
                  <p:stCondLst>
                    <p:cond delay="indefinite"/>
                  </p:stCondLst>
                  <p:endCondLst>
                    <p:cond evt="onPrev" delay="0">
                      <p:tgtEl>
                        <p:sldTgt/>
                      </p:tgtEl>
                    </p:cond>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3" name="Content Placeholder 2"/>
          <p:cNvSpPr>
            <a:spLocks noGrp="1"/>
          </p:cNvSpPr>
          <p:nvPr>
            <p:ph idx="4294967295"/>
          </p:nvPr>
        </p:nvSpPr>
        <p:spPr>
          <a:xfrm>
            <a:off x="476726" y="301922"/>
            <a:ext cx="8229600" cy="4525963"/>
          </a:xfrm>
        </p:spPr>
        <p:txBody>
          <a:bodyPr/>
          <a:lstStyle/>
          <a:p>
            <a:pPr marL="0" indent="0" algn="ctr">
              <a:buNone/>
            </a:pPr>
            <a:r>
              <a:rPr lang="en-AU" sz="3600">
                <a:solidFill>
                  <a:srgbClr val="002060"/>
                </a:solidFill>
              </a:rPr>
              <a:t>Thank you for attending this session.</a:t>
            </a:r>
          </a:p>
          <a:p>
            <a:pPr marL="0" indent="0" algn="ctr">
              <a:buNone/>
            </a:pPr>
            <a:endParaRPr lang="en-AU">
              <a:solidFill>
                <a:srgbClr val="002060"/>
              </a:solidFill>
            </a:endParaRPr>
          </a:p>
          <a:p>
            <a:pPr marL="0" indent="0" algn="ctr">
              <a:buNone/>
            </a:pPr>
            <a:r>
              <a:rPr lang="en-AU">
                <a:solidFill>
                  <a:srgbClr val="002060"/>
                </a:solidFill>
              </a:rPr>
              <a:t>Volunteers are essential and highly valued in our school communities.</a:t>
            </a:r>
          </a:p>
          <a:p>
            <a:pPr marL="0" indent="0" algn="ctr">
              <a:buNone/>
            </a:pPr>
            <a:r>
              <a:rPr lang="en-AU">
                <a:solidFill>
                  <a:srgbClr val="002060"/>
                </a:solidFill>
              </a:rPr>
              <a:t>We are grateful for your support and the contribution you make sharing your gifts and talents  with our school.</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83355" y="4245641"/>
            <a:ext cx="1895475" cy="1895475"/>
          </a:xfrm>
          <a:prstGeom prst="rect">
            <a:avLst/>
          </a:prstGeom>
        </p:spPr>
      </p:pic>
      <p:sp>
        <p:nvSpPr>
          <p:cNvPr id="5" name="TextBox 4"/>
          <p:cNvSpPr txBox="1"/>
          <p:nvPr/>
        </p:nvSpPr>
        <p:spPr>
          <a:xfrm>
            <a:off x="4898875" y="5018711"/>
            <a:ext cx="2448272" cy="1200329"/>
          </a:xfrm>
          <a:prstGeom prst="rect">
            <a:avLst/>
          </a:prstGeom>
          <a:noFill/>
        </p:spPr>
        <p:txBody>
          <a:bodyPr wrap="square" rtlCol="0">
            <a:spAutoFit/>
          </a:bodyPr>
          <a:lstStyle/>
          <a:p>
            <a:pPr algn="ctr"/>
            <a:r>
              <a:rPr lang="en-AU"/>
              <a:t>Click on me throughout the presentation to listen to instructions</a:t>
            </a:r>
          </a:p>
        </p:txBody>
      </p:sp>
      <p:pic>
        <p:nvPicPr>
          <p:cNvPr id="2" name="Kay">
            <a:hlinkClick action="ppaction://media"/>
            <a:extLst>
              <a:ext uri="{FF2B5EF4-FFF2-40B4-BE49-F238E27FC236}">
                <a16:creationId xmlns:a16="http://schemas.microsoft.com/office/drawing/2014/main" id="{E12374D6-484B-4327-9E73-B12F086E2088}"/>
              </a:ext>
            </a:extLst>
          </p:cNvPr>
          <p:cNvPicPr>
            <a:picLocks noChangeAspect="1"/>
          </p:cNvPicPr>
          <p:nvPr>
            <a:videoFile r:link="rId5"/>
            <p:extLst>
              <p:ext uri="{DAA4B4D4-6D71-4841-9C94-3DE7FCFB9230}">
                <p14:media xmlns:p14="http://schemas.microsoft.com/office/powerpoint/2010/main" r:embed="rId6"/>
              </p:ext>
            </p:extLst>
          </p:nvPr>
        </p:nvPicPr>
        <p:blipFill>
          <a:blip r:embed="rId4"/>
          <a:stretch>
            <a:fillRect/>
          </a:stretch>
        </p:blipFill>
        <p:spPr>
          <a:xfrm>
            <a:off x="780264" y="4650074"/>
            <a:ext cx="2686928" cy="1511397"/>
          </a:xfrm>
          <a:prstGeom prst="rect">
            <a:avLst/>
          </a:prstGeom>
          <a:ln w="107950" cap="rnd">
            <a:solidFill>
              <a:srgbClr val="C8C6BD"/>
            </a:solidFill>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171450" prst="hardEdge"/>
            <a:extrusionClr>
              <a:srgbClr val="FFFFFF"/>
            </a:extrusionClr>
          </a:sp3d>
        </p:spPr>
      </p:pic>
      <p:sp>
        <p:nvSpPr>
          <p:cNvPr id="7" name="TextBox 6">
            <a:extLst>
              <a:ext uri="{FF2B5EF4-FFF2-40B4-BE49-F238E27FC236}">
                <a16:creationId xmlns:a16="http://schemas.microsoft.com/office/drawing/2014/main" id="{29C02AAC-1C84-4DC6-B2B4-9A0C3BD34521}"/>
              </a:ext>
            </a:extLst>
          </p:cNvPr>
          <p:cNvSpPr txBox="1"/>
          <p:nvPr/>
        </p:nvSpPr>
        <p:spPr>
          <a:xfrm>
            <a:off x="560429" y="4046136"/>
            <a:ext cx="3119612" cy="584775"/>
          </a:xfrm>
          <a:prstGeom prst="rect">
            <a:avLst/>
          </a:prstGeom>
          <a:noFill/>
        </p:spPr>
        <p:txBody>
          <a:bodyPr wrap="square" rtlCol="0">
            <a:spAutoFit/>
          </a:bodyPr>
          <a:lstStyle/>
          <a:p>
            <a:pPr algn="ctr"/>
            <a:r>
              <a:rPr lang="en-AU"/>
              <a:t>Mrs Kaylene Maretich</a:t>
            </a:r>
          </a:p>
          <a:p>
            <a:pPr algn="ctr"/>
            <a:r>
              <a:rPr lang="en-AU" sz="1400" i="1"/>
              <a:t>Acting Principal</a:t>
            </a:r>
          </a:p>
        </p:txBody>
      </p:sp>
    </p:spTree>
    <p:extLst>
      <p:ext uri="{BB962C8B-B14F-4D97-AF65-F5344CB8AC3E}">
        <p14:creationId xmlns:p14="http://schemas.microsoft.com/office/powerpoint/2010/main" val="298155363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1" presetClass="mediacall" presetSubtype="0" fill="hold" nodeType="clickEffect">
                                  <p:stCondLst>
                                    <p:cond delay="0"/>
                                  </p:stCondLst>
                                  <p:childTnLst>
                                    <p:cmd type="call" cmd="playFrom(0.0)">
                                      <p:cBhvr>
                                        <p:cTn id="6" dur="1790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nodeType="clickPar">
                      <p:stCondLst>
                        <p:cond delay="indefinite"/>
                      </p:stCondLst>
                      <p:childTnLst>
                        <p:par>
                          <p:cTn id="9" fill="hold" nodeType="afterGroup">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endCondLst>
                    <p:cond evt="onNext" delay="0">
                      <p:tgtEl>
                        <p:sldTgt/>
                      </p:tgtEl>
                    </p:cond>
                    <p:cond evt="onPrev">
                      <p:tgtEl>
                        <p:sldTgt/>
                      </p:tgtEl>
                    </p:cond>
                  </p:endCondLst>
                </p:cTn>
                <p:tgtEl>
                  <p:spTgt spid="2"/>
                </p:tgtEl>
              </p:cMediaNode>
            </p:video>
          </p:childTnLst>
        </p:cTn>
      </p:par>
    </p:tnLst>
  </p:timing>
</p:sld>
</file>

<file path=ppt/slides/slide20.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custDataLst>
            <p:tags r:id="rId3"/>
          </p:custDataLst>
        </p:nvPr>
      </p:nvGrpSpPr>
      <p:grpSpPr>
        <a:xfrm>
          <a:off x="0" y="0"/>
          <a:ext cx="0" cy="0"/>
        </a:xfrm>
      </p:grpSpPr>
      <p:sp>
        <p:nvSpPr>
          <p:cNvPr id="2" name="Title 1"/>
          <p:cNvSpPr>
            <a:spLocks noGrp="1"/>
          </p:cNvSpPr>
          <p:nvPr>
            <p:ph type="title"/>
            <p:custDataLst>
              <p:tags r:id="rId4"/>
            </p:custDataLst>
          </p:nvPr>
        </p:nvSpPr>
        <p:spPr/>
        <p:txBody>
          <a:bodyPr/>
          <a:lstStyle/>
          <a:p>
            <a:r>
              <a:rPr lang="en-AU"/>
              <a:t>Summary</a:t>
            </a:r>
          </a:p>
        </p:txBody>
      </p:sp>
      <p:sp>
        <p:nvSpPr>
          <p:cNvPr id="3" name="Content Placeholder 2"/>
          <p:cNvSpPr>
            <a:spLocks noGrp="1"/>
          </p:cNvSpPr>
          <p:nvPr>
            <p:ph idx="1"/>
            <p:custDataLst>
              <p:tags r:id="rId5"/>
            </p:custDataLst>
          </p:nvPr>
        </p:nvSpPr>
        <p:spPr/>
        <p:txBody>
          <a:bodyPr>
            <a:normAutofit/>
          </a:bodyPr>
          <a:lstStyle/>
          <a:p>
            <a:pPr marL="0" indent="0">
              <a:buNone/>
            </a:pPr>
            <a:r>
              <a:rPr lang="en-AU" sz="1800"/>
              <a:t>During this session we have covered:</a:t>
            </a:r>
          </a:p>
          <a:p>
            <a:pPr marL="0" indent="0">
              <a:buNone/>
            </a:pPr>
            <a:endParaRPr lang="en-AU" sz="1800"/>
          </a:p>
          <a:p>
            <a:pPr>
              <a:buFont typeface="Wingdings" pitchFamily="2" charset="2"/>
              <a:buChar char="ü"/>
            </a:pPr>
            <a:r>
              <a:rPr lang="en-AU" sz="1800"/>
              <a:t> An overview of the Volunteer Induction Handbook.</a:t>
            </a:r>
          </a:p>
          <a:p>
            <a:pPr>
              <a:buFont typeface="Wingdings" pitchFamily="2" charset="2"/>
              <a:buChar char="ü"/>
            </a:pPr>
            <a:r>
              <a:rPr lang="en-AU" sz="1800"/>
              <a:t> Child Protection requirements</a:t>
            </a:r>
          </a:p>
          <a:p>
            <a:pPr>
              <a:buFont typeface="Wingdings" pitchFamily="2" charset="2"/>
              <a:buChar char="ü"/>
            </a:pPr>
            <a:r>
              <a:rPr lang="en-AU" sz="1800"/>
              <a:t> Communication </a:t>
            </a:r>
          </a:p>
          <a:p>
            <a:pPr>
              <a:buFont typeface="Wingdings" pitchFamily="2" charset="2"/>
              <a:buChar char="ü"/>
            </a:pPr>
            <a:r>
              <a:rPr lang="en-AU" sz="1800"/>
              <a:t> Working in our schools – things to be aware of.</a:t>
            </a:r>
          </a:p>
          <a:p>
            <a:pPr>
              <a:buFont typeface="Wingdings" pitchFamily="2" charset="2"/>
              <a:buChar char="ü"/>
            </a:pPr>
            <a:r>
              <a:rPr lang="en-AU" sz="1800"/>
              <a:t> Confidentiality and privacy requirements.</a:t>
            </a:r>
          </a:p>
          <a:p>
            <a:pPr>
              <a:buFont typeface="Wingdings" pitchFamily="2" charset="2"/>
              <a:buChar char="ü"/>
            </a:pPr>
            <a:r>
              <a:rPr lang="en-AU" sz="1800"/>
              <a:t> Work, Health and Safety : Identifying risks and reporting.</a:t>
            </a:r>
          </a:p>
          <a:p>
            <a:pPr>
              <a:buFont typeface="Wingdings" pitchFamily="2" charset="2"/>
              <a:buChar char="ü"/>
            </a:pPr>
            <a:r>
              <a:rPr lang="en-AU" sz="1800"/>
              <a:t> First Aid - What to do in the event of injury or an accident.</a:t>
            </a:r>
          </a:p>
          <a:p>
            <a:pPr>
              <a:buFont typeface="Wingdings" pitchFamily="2" charset="2"/>
              <a:buChar char="ü"/>
            </a:pPr>
            <a:r>
              <a:rPr lang="en-AU" sz="1800"/>
              <a:t> Emergency procedures and evacuation.</a:t>
            </a:r>
          </a:p>
          <a:p>
            <a:pPr>
              <a:buFont typeface="Wingdings" pitchFamily="2" charset="2"/>
              <a:buChar char="ü"/>
            </a:pPr>
            <a:endParaRPr lang="en-AU" sz="1800"/>
          </a:p>
          <a:p>
            <a:pPr>
              <a:buFont typeface="Wingdings" pitchFamily="2" charset="2"/>
              <a:buChar char="ü"/>
            </a:pPr>
            <a:endParaRPr lang="en-AU" sz="1800"/>
          </a:p>
        </p:txBody>
      </p:sp>
    </p:spTree>
    <p:extLst>
      <p:ext uri="{BB962C8B-B14F-4D97-AF65-F5344CB8AC3E}">
        <p14:creationId xmlns:p14="http://schemas.microsoft.com/office/powerpoint/2010/main" val="4074003368"/>
      </p:ext>
    </p:extLst>
  </p:cSld>
  <p:clrMapOvr>
    <a:masterClrMapping/>
  </p:clrMapOvr>
  <p:transition/>
  <p:timing/>
</p:sld>
</file>

<file path=ppt/slides/slide21.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custDataLst>
            <p:tags r:id="rId3"/>
          </p:custDataLst>
        </p:nvPr>
      </p:nvGrpSpPr>
      <p:grpSpPr>
        <a:xfrm>
          <a:off x="0" y="0"/>
          <a:ext cx="0" cy="0"/>
        </a:xfrm>
      </p:grpSpPr>
      <p:sp>
        <p:nvSpPr>
          <p:cNvPr id="4" name="AutoShape 2" descr="data:image/jpeg;base64,/9j/4AAQSkZJRgABAQAAAQABAAD/2wCEAAkGBxQTEhUUEhQVFBUVFBUUFxQXFxUUFBUVFxUWGBUUFBcYHCggGBolHBQVITEhJSkrLi4uFx8zODMsNygtLisBCgoKDg0OGxAQGywkHyQtLCwsLCwsLCwsLCwtLCwsLCwsLCwsLCwsLCwsLCwvLCwsLCwsLCwsLCwsLCwsLCwsLP/AABEIALcBFAMBEQACEQEDEQH/xAAbAAABBQEBAAAAAAAAAAAAAAACAQMEBQYAB//EAEYQAAIBAgMDBggLBgcBAQAAAAECAwARBBIhBTFRBhMiQWGRUlNxkqGxstEHFBUjJDJCcnOBwRYzYtLh8DRjgoOio8KzQ//EABsBAAIDAQEBAAAAAAAAAAAAAAABAgMEBQYH/8QAOhEAAgECAwUFBwQCAgIDAQAAAAECAxESITEEE0FRYQUUcYGRIjIzUqGx8BXB0eEjQjTxFiRTYnIG/9oADAMBAAIRAxEAPwDlTsrzZ6UkBKYrhKyhkB3Myr3sB+tFiE5Wi2bocm8P4J8407Kxye+Vef0FHJqDg3nGiwd9q/iEfk7h1BZswABJJbQAdZp2S1H32qUWxcZgMW5TDysWsWUN0c6g2LJcdIXH61OpRqwV2h99n0LluTi+E3o91U3mPvsuSFHJ5fCb0e6ninyDvkuSG8XscIjNmOnvqUZSvmiyntLnJKxXRwk6i1qpqbROM3FJEKm1OMnGxIjwZ4Cktoqvgip7bLkSBs42uBc+Wp72rbREe+T6BxbOcgkDdV9PfyjiUch98lyIchZfsems0tumv9fqSW1dBv42RvQ99L9Q5x+pLvK5CfKI60b0e+pLtKHGLJqvFlnhYA7Zb2Nr/wB99dSnHG7Frdlcl/Jnb6P61duOpHeI4bO7fRRuOobwV8EALl7DidBT3KXEFJydkhVwQIuGuOI1FG6T4icmsmhTs8cae56i3gnxHtpbnqPGiNPDlqqccJNNPQbWuBU7dpwk44Hl4Fm7YZXtql//ANDDhB+osAnN1D/yHlT+v9DwD8mz2Vcx3V0do2vbKFHfToq3/wCs145FMakJSwpjGSuX/wCQy/8AjXr/AEXYBebpf+Qz+ReosAMkQrZsHa89prKm4pa8RNWGTHXdIAmOmAhjpDuYZJeyufY6A+sgoFYh42SzxH/Nj9sVZDR+BRX9xnq3OHhWTEzhjiTdlWRn0AZ2thxNDJHrZ0KHjYi1Sk7r2QTPN+SfwVcxiY5mnJEThwqpZjb6oz5tBx01GnXWvvs6kXFxsDPWDeqcxCEmlmMg7bb5h/y9oUJ5l2z/ABEVWw9YVP3vaaq5x9tle0P/ACMsRQkUHGQjdTu1oA1g9pSlsvN21+vm0I8lr3rZR7QagoYc/oMlvADWWVNSdwGHwY4VU6CC4w2BHCqnQRJMh4JyMQLeLb2lrs0NfI7KScM+hcic1ruyvAheeNO4sCM5ysnnypzUfOgMcyZsuYEWuD1EVVUuzpbDGnFtt2fMs+SkciQfOizMxbJfNkBsAt+s6XPaalRi4xzM3aMoVKt4cFa/Mus9WmCwJekOxScpZyq3HUprHtbyNWzxuwI0NgeweqvnM5Jyd+ZpxINb1B2E7CymwOutqcG8SaFFXYuztqsYisoJe5F+ojqPYeyvX1e3aU9llCpFuTVuhnqbA41MUHl9Qg9eNsXWFzUWCxznSur2L/y14MhPQbNe0KQdaAEJoA81jm8vprBY6bJCzj+70WFYGVwXiHGWP21qcOJRtHw34Hp8214FYqzi+bLYBic3AADU6VBUpNXSPOupFZXHMNj43IVScxBYBlZDYEAmzAdZFDpuKuxqabsPwYhWd0G9MubTTpC41/KhRsk3xGmm7DuBxKSAmMhgGZCR4SmzDvq7Dh1EpKWg4MYhRnDAqufMRrbJcMPysanhd7BiVrnRYxGNgdebWXW4sjXyk8PqnuocP4BSTy8yDtmdXwpdCCrBWVhuIJFiKjOOF2Zp2VqU00VnJ4/R0/1+21VT94p2j4jLHNUblIlIY6gFWIB0PUrgHnqVwOvSGik2f/iP9t/aWtmz+95HZfw/Quitaym4lqB3BKDhQNNjimgixaBCWoGUPK0fNn7hrJtRp2Z5jsd8o8g9VfNXa7Lsri3ajIfsgtGTTTGpJCJDQ5A5juSo3IXFCUaichXTo91djsWD7ypPkyuTuM17AqBNAA/nQM8zSSsJ02PpJTEKr3lh/Gi/+i1KOjM+0/DZ6dtIXlw2+3POTwFoJbX/ADNV0/dl4fujzk/ej4/sxiSN5MW+R2jCQxrcKrXLs5IBYW0yjvqxOMaaur3bE03UdsrIiI8qidIyzzS4gxrI4ChVWKPNIxVbADUCw1Nu2rvYeFvJJaebK/aV0tW/2JGBLYSUiQKI5UugjDFVkiTVSTqSyKDewvkNOVqkbrVc+T/hko3pys9H+xF5t4sKtlZlxMaBwLkxzS2Bkt4JzG/AgcTVuJSqa+7p4IhZxhpr92SsdhpHxEzKOciTmY3gHRaVVQvYMdCBzv1NA24nqJCcVBJ5N3d+X5bUcoycm1mssuf5cm7XxaSYRmS4F1WzKyEEMAVKsARas04tOzOhsbUqia6lXsrErFhA7fVUOTbeem1go6yTYAcSKrcXKdkU7U1GpJsd2dj2MbmcKrxFucVdQotnUdvQZdes3onBYkoaPT7fczQk7PFqgZtsRlWsZAMoHOBCQGYqoUG1i4Mi6e401SldaeH5wyE6iHZ9qJDZGLuVCBiBmKg2UNIRoCT1bz1CiMJSzWX5wG5qOQ7NtdFkEZzEllQsFuiu/wBRWPE9m64va4pxpyccQOok7DeC21nkkXLIEQhczRsgVguZy5a1hYr/AGanKnhinfN9QjUu2S8BtVJWyqHBy51zKVDpe2dL7xcjvHGlKDirslGaeRB2YfpH+2/tLWrZ/e8juy+H6FlFtAM1lRyAzIXsAgKkhtSQSLg7ga3YbGVTu8kMYTapZ1BUBZFd0YNfoJl1YW0JzL303HIUal3pqT5JlBALAFjZQSASeA41GxZdIF8Qo+0t7NYZgL5d/d18KLA5IbbaKKDnZVZE5x0zAlRa5/Lt66eF8CDmksx1MYhCnOoDEBbkak/ZGup7KVmPEip5U/u2+4f1rJtJqoarxOknWOPO5sqqCT+XVxPZXzaMJTnhjqyyclFNsZw+IlJDPGscZBOr/OLbdmW1h19ZtU506aVoybl4ZPwd7/QqU5t3asvHP88x5cfESQJEuEznUaJYHMeAsR31HcVEr4Xrbz5Et7Hn1EXaMWQyBxkBsT2+DbffUWHXcU+71cahhzFvY4cV8g0xIYpkdCrKXPWxQjosvZc7zT3eFSxp3Tt0T4pix3awtWETacJVmEilUtc347rcb7hbfVq2WriScddPz730FvYWbvoPPOGjzC9jbeCp39YYAiul2beO1KL66O/Aad1cic5XqhWEMgoCwmegLHmymsZ0h0UCDgHzsP40XtrTWj8DPtPw2eviqEcAYfGosixMbM4JW4NmtvUNuzddt9qsUG44kLEr2EbacYZ1LW5pA8jHREB3Bm3Bra24eUVJU5WT56Cxq76CYPbMcjhBnVmBKZ0ePOBvyFgL8bb6m6UkriVRN2H12lHzJnzfNBS5Ygjoi9zbf1GjBLFh4jxK2LgS42uARuIBHkNAyu5Ut9Gbyr66DVsnxEZ3AbM56KDO3zSF2MYuM8mc5GLA7l1NuNj1UY8LdtXx6cfUzbXG9V3H8TsLWTmSsazQvHItjqxBCSjXeLkHiLcKFV0xZtO6/gzOnrbiSG2T8zFEhCiN4HOl83NSK7fmxXfxNJVPacnxv9VYeD2VFcLFHljlkRUnMpfFCYxBcjoFIdjOPrdHKqDNa3RFia0XcVdq1la/8eOpXhT48b/9livJ58ysZr5MQZ1GWynM5LZ9bs+VsoOgFhpUN8rNW1ViW6fPjcebY0hXERmUBJjKRZemDIB9didQtrAC2lJVUnF2zVvoPdtpq+pP2fgnVjJKys+QRgKCqIg1IUEk3JAJPYOFRlJWtHQnGOd2Qdjn6T/tv7S1r2fU70/h+gWzsBMoIeOO550l+eke7OWPRQrZQSa6EpJmKEJLVfUCDk7rGriMQrhhG0aj68psHLaWK9FTrvIHDUdT1uRVBZJ6W0GzsbEErneJ8hw5vZgWEWQumoOQFld76kkqDoKeOPDqG6nx6fT8uOxbCYQuGyNI87NmI0ELT5igNtCYmceVjRjV/wA5BuXhfO/0v/B2L2VK4nAWMI7BxGzZwziQFnzFLx5kFrdKxOm7UUkrBKm3cPFbKlkJBEIWSJY2IveEZ2aQQi2pYFBmuLFAbGwFCkkEqUny0t4c7fnUc5SHokf5Z/WsO0G6j+5H2lhXkiUJlzK8cgDXytkYNla2o3b+ogV85o1Iwm8WjTWWqvkSrRcllzv6EV8DO7uZCt/i7omXSNGfQi56THorra3Ab6tVWlCKUL+8m76tL6eRU4Tk25cvuLJsiQYeGNCjMrI0me+WUgdIsQLnpZWt15baU47TB1ZTldJppW4fiy87idKSgorzvxGYdl4iNg10mImkk6TFMxeNQHNlNipDqBroRrerJbRRmrZx9lLJX0by1WuTb58CKpTi765t/mXD7D+O2ZMwkymMFoIowBmVbrI7SrpcqrKQLi/opUtopxw3vlJvm9Ek+rTHKlJ3tbRL+Ro7LmBkuElz80RaRoeaKBgFjshIVejbjdquW002opNq175KV7881m/4I7qV3fPTja3hkWiI6wKJWDuAAzAWzG++1T7OnF7anBWWdl5GiCajaTuyKWr1wAFqQxM1FwPPEWshvHkWgRJwa/PQ/jRe2KL5Mz7T8OXget1ScAq+U8YOFmNiWRGkTLfOJEBKMltc17VdQdqi9CFReyyDtTDrDFhgwYwiZXxBsXLHIxV5dLkc7kJPk6qtpycpStrbL+vIjKKSXIlBjipY3jBWKHOyOwK87MyMgKgi+RQza9ZItuoVqcWnq/otR2xNPkVsWKD4FMGqucQYkw7xlGHNmwWR3YiwUDMb310te9XWtVdThe5DWGDjobRRWW5eVPK4/Rm+8vrpmrY/ikXk+Po6f6vaaovUo2r4sixAosUC2osBwjG+wuevrp2ALLRYDrU7AKBRYaKDYx+kH7j+0tbdn947k/c9DQ1rKDqAOpgdQAtAhRQBS7eGtv4D+tZa+pdS0H4xoPIK+ZyWbLXqHQrCOoA6gBakmIUVNLiAxjfqH8vXXR7L/wCTF+P2BFSGr14AswoAHPSHY8/WQ8B31nyNg6sh61PfSsBN2S954RY/vY/aFJ6FG0/Cl4HrN6pucAIGi4WFFSuFgs1O4BhqkmAampCKflafox++v60zXsfxPIb2GPmE8h9o0FG1fGkWFqZnFtQAtqAFtQAuWnYBctOwzN7DHzx+43tLWnZveO7P3DQ3raZzr0DOvQFjr0CsKDQIW9AFLt09Mfd/U1mr+8i+loS0Gg8lfN6kfbfiyVwrVG2QCWosB1DtwASkmM7PUsYWGMa/Qb++ut3Zk33qC/NBpFKPLXswEtSATKONMDDRispsHctAD0LlWDKbFSCDwI3UmJwUlZlsvKTFeM/4r7qhhiUdypch5eUmK8MeavuowoO40uQ6vKXE+EvmijCiPcaXIMcqMRxQ/wCn+tPChdwpdRxeVeI/g83+tOyIvs+n1DTlZiOEfmn+apWIvYKfUDG7elmTI4S1wdAQdPzpkqeywpyuri4fa0qKFUiw0GgoFPZKU5OTWY+NuTcR3Cgj3KlyCXbs3Edwpi7lS5Bjbc3hDuFMXcqXIMbcl4jzRQLuVLkENty+EPNFMO5UuX1F+W5eI7hTDudLkMYPFlGLCxJFte21WQqODujQ43ViaNsvwX0++re8yI7pHfK78F9Pvo7xIe6id8qvwX0++l3iQbuJ3yo/Aen30d4kG7Qvyo/Be4++n3iQt2hRtR/4e4++jvEhbuIxiMQXN2te1tKjKbk7sajbQfG0DwHprhy7Gpybbk/QVhfj54D00v0Sl8z+gWEOObgPTR+iUPmf0GJ8dbs9NSXYmz836/0AhxjcB3Gj9F2ZcX6/0AJxL9Xqp/o2y9fUMSGZJJCLE6dfRq2j2bs1KanG911DGiMUrpDuARSGCUNAGMVew1nNQ5l7KQx7ZOIAxMIIBBkUWI07quoRvNMUvdaPS7R+LTzV91dK0eSMeGXNnAReLTzV91GGPJBgnzZG2rjYMPE0ska5VHUq6k6AbuNWUqMak1BJZlNacqVOVRt5K43sPaMGJDZY0BUKToCLNu1yjXStO1bAqFtGn0Of2f2n3vEs011vr6FsuBiO+JPNFY91B8EdB1JrizjsmA//AJJ3W9VLcU/lQt9U5lTyi2VDHA0iLlIK9ZtqbbiazbRQhGGKKLqFWcp4WP7N2cjxRvlHSRTuHWK4cqdRt+0zFVrTU2r8SWNkrwHcKNxN/wCz9Srfz5inYoPg9wp91qP/AHfqLfS5md2btOCaTm01uzKptvK8RbQGxtr3V2KvYe0Udl3zqXdk2uV+v3ObT7Yx191nno78vzmWcuy+wd1een3laSZ1o7RPmR2wFur11S9o2uPH6ItW0S5jbYQcPXRDtHaE0pW9C2NdldNplt1so/ImuztTtRk+jN1P3iQ+G4Ej8zXmo7TUXFmzEuKG2gbqNXR22ov9mFoPVDOJlaNGd9FRSxOm4C+6robXWnJQjLNiapJXKXYPK2LFOEQsrFWYA2uQpsc1tx1vXQ2uhteyw3kp3X2+hlobRRrScVE0BzdTegVzl2hW5/Y1bqnyAM0g4H8quj2jVDcU2KuJbrAGnVWvZttnVnhdimrQjFXRZYPK0asb3IvSq1ZOTzZwtoqyjUaTHCoHGqXUnzfqUb2fM4W4H8qanLm/qRdWXMoByji53IdFDFWJJDCxsW37r30r1dHsDe7Iqim8bV0uHgcWfa1SNfC17N7Xz9TVbPjikQPGwdTezAnq8tcOrsMqM8FRWfU6cKyqRxRd0TlgUUlSiiVxMQi5G+6fVVihG5Kn7y8TLl60ndAL0hnc5QFjKK441lNITOP7tSAhYR/peH/GT11s2dZkZHqwreUih7UxYblVykwwxELRNuNvRrQpuLUlwLIUYSi4y0asNckNjrhQ5zFi9rgiwAF/fWzadte0JXVrHK2bsqOxylgk3fmaNZxWS5rcGOriRTuQdNlbyrcHCuPu+0Kz7U/8b8izZotVPUk8lx9Dg/CWuZY5tf4svEtRTKhHbSk9APP4+QPz4aKQxpznOEakg3v0D/dq62wdsTpUZUakbvRPpa2Zzto7PVSopxdvzgeitEDXNdNM6Fxl8KKqlQTJXGnwIql7IiSkzGxxZmA/iHoN6Nsdtnm+h3IuzuWjYavIqoWqoNnD1LGSVQqtuYdmidQL5lIt5RWvZpxU1J8C6Mk0Yv4M9hzxyytPAIxkCqxte5OqrYno6DuFdvtvbKNSnCNOd881/PU5+yQnTcnONvz7HoDYc151TR0FUQDQnhUlJEsaI2MjspPZXS7Md6z8GVVpeyW+xsNeCI8Y1PeL10HSu7nmNolerLxLKPDjhVkaSRRcfBsOruq5ZIDE43kdC07S2N2vfU2BO8gdVTo7ftNBxwSyjoiips9OommtTS7IwKwxCNB0Rc6m5JO8mpbRtNTaajqVNSVGlGlHDEm1RYsBxR6DfdPqqa1LKXvrxM4RWg7oJFIYNhQBlFt139FZjQGAvbQMixoBisOR45ParVsz9ohI9SvXRKhDSGgClA7jqrQRbFy0CuLagRX8pf8ADP8A6fWKo2r4foTo++WfJI/QoPwx+tYDjbR8WXiWhpMpENIZyDWmsgHw1WYhBZqdxnGgEYXCv84B21z9uf8A60/A7vAfxkk4kRVeK0jlReNyygIzXJ5yxPRtuG+vM0o0HBtqV0vmWeaXy/uZpuqpJJrPp/ZGkxxhkczvmUIlsqHUkuznKLmyqFud1qsVFVoLdKzber8Es8tXeyFvXTk8bysuHjf0HtoYxUJBV2CgF2XLljB3FrkHtsATbWq6VKUle6V9L8fDL72NL2jA7WfXp+dBtcVHG7FmYDMItbCNWWN5WYHhlBuT4IqTpznFWS0v1zaivroKe0JSd306aN/bXwFxGNEkV4iykypGcylGXprmurAEdG516jRCk4VLTzyb5p5O2nUrdbFC8eaXLj/AR2mpAKI7Z3yR/VUSEKWLKWI6AAPSO+2l9Lru8k7SaVld9OFnbj09bEu8ZZJu7suv9fiuFtMfNXIsSNRvsbai4310Ox1/nlbl+5bdtZlpskWgi/DT2RXdR5+r778SRFOrXysGsSpsQbMNCptuI4VJprUrTT0GxiFLMoYFltmUEXW+646r0mna4rq9jstQsMdUVMBSKAIS4kSRMyhgOmvSGU9ElSbHquKm4OMrMns8sU4vqVB8tWndQJpDEy0gMasp7KoNVg1moCwzmHxjD6f/ALR+0K07N7xGRt8XJI2JWNZmReZLsqrGdQ4VdWUnW7eaK6qso3aMc1J1VFSaVr8OfVMKGd0xAiaTnFeN3UsFDoUKgg5QAVOca26qHZxukOLlCpgbumm+uXh4h4fbKvIqBXyvmCSaZHKC7Zdb236kWNqTg0rgq6crWyej5hNt+AZbsem5QdFjYrIY8zWHRXMLXOlPdyIvaIK3V2+tvudjZguJRmbKkcMsjXNhqyKCfyzURXskZu1RNvJJ/sPfK682smR7u2WOMjK7nWxAJ6IsC1zawFzRgd7D3ywqVnnouLIuNxonwRkAKhjuJB3OVuCNCptcHrBFZtsjhg14Fuy1MdpW5k/Ycsg2dEYhmcILDQ6Z7MQCQCQtyBcXIArnxtjtLQ5G1XU5W1uBjNo/NMVxD35yFWEiCKSLp3ckBVNiitbQ3toTV0Ye1nHnpnfLzMjk8OT5a5cSxw22A5UZGUtK8ZVsoKBIzJnaxOlsnniq3Stx4f0WKpfgQ22+jPA6lsskcrRxgjNMc6rHlF7G4DNruBubVaqLSafC2fLmQ3uafj5k35XbnDEsJaRVRmXOoVQwubsRbTQDjc9QJqO7VsV8iW8d7WzGjykW7kISiwtMrBhd1VsoOU7gx+qb6gE6aVJUXlnne35+4t90ytf8/Yn7N2qszOFVhlCsC1rOj5grpY7iUbfbd21GdNxSuThNSZlsMfnR94/rXM2//jT8D0C0LKbD5nja9shY245lK/rXk41MMZR5/wA3ION2nyIzbKRmmZyW55ch6sqFQpVeF7XJ8nAVatpkowUcsLv4u97v8+5B0U3Jvjl5DY2RqbyMyPkLqQt3ZEVdWG4EIpIA49RtUu9ZK0bNXs+Sbb0556i3OeuT168P2Om2OrkZmJAnM+XQAkqVCtxUX/PcdKUdqcU7L/XD/YSoqTV3xuditjK5bMSUeRZHjYAoxWPJbdexAQ9f1e2nDapQSss0mk+Obv8Az6hKhGTd9G7teVv4GptjMyc0Zc0YOgeMO6jTLlcn6y9TEE7uvWpR2qKljUbS6Oy65cny0E6DccN8uqu/XpzH9oR2jC3JsLXJuxstrk9Zro9jO9Wcun7l6VlYssPIEhVmNgsQJPABbm/dXbSvkjgVX7T8zK7GkmiVciFmxiCdTYmOOV2LSNIfsqEePTrKkVtq4JvN5Ry8Vwt9TJBSisuOfmFFOuEXGyLd2WSKO5uzPKyJ0mtqbtLuHkFRadZwi8lZ+S/6QR9hSaJb4ueHDYiaR2zCMtEsgQOCoIMhQDogsy2U3sAL6k0KEJTjFLjnb7f2O8lFv0HhtGUQnFs9o8t0gyqDKCMsbMx1VmYg2GgBtajBHFu0s+fLn6DUpWxfQdmafDwzTSzB7QF8uVQElUMTksPqfVFjc6b9aisE5KMVbP6D9qKbbvkWDBuY6Zu/NjMbWBbLqbdWtVO2LI07PfHG/QoD5amd4G1IYn50AYlWP92qs0hFj1D0f1pAJE3z0H40ftitGz++RkbTFYbFfG3khWEIYI4w8jMbMHdmtGmrfWXeV8tdZOGCz5mKUKm9co20Sz8/zgPYjYzmKa0ubESxGMSkZUXQ2VFF8i3PaeJNCmrrLJBKi3GWftNWv/HIYw2yZxNh5mMfzYeMwoSI4oylgUJW8j3UXuF0Ita1y3ONmitUZ44yfDK3BI7A8nHGEljkdeflDXdblVIYtGFuAcoJue0tQ6ixJrRCjs73bi3m+P2OxOwZppC8rhWWGERtGTzYnV3ZiYz9ZRdNG7dx3NVIxVl+IUqEpyvJ52VuV8+AO0dn4qYQSSwwO8ZlV4RO6RyBwoEmbm93RN0IOh3ndTjKEbpN+hGdOpPC5JZXyvr+ciw2osgwbc6Uz3GkYIRBcWRb6tYdZtfgNww7ZbA7dDZs6d8ydyViz4CJQ7pcHpIQGFpG3XBHVbdXOvaVzk7Sv8kicdhwnLnDORIsuZ2LMzoCELcQMxsu4cKnvZLTlYz4E9QsVsWGRizKbls7WZlDkqqEOAbMpVEBG45RehVZJWQOnFiHYEJUqVJGTIOkboOcMgKEaqQzaEbrDhUlWle/5yDBG1iXhcAiFmGYs6orsxJLBAQtzx6R76i5t5DUUiAOS2GyFMrlTFzJvI5LR9Gykk3sMgA4a8TVu/ne/mQ3UdPItI8DGJBIFswTm9CQMgNwCoNjbWxI0ueNQxO1ieFXuYzDSfSLfxt+tcztD/jT/OJ6CK9lF4DXkhGcg2+yyzK3TzuRhU3GQoebkjBtuDrmLdQYncK6Utji4QaysvbfK+afmnZLi1biZFXak087+79n9R3Zu0pRGA1p53nxCKL80lopHViTYlUGXgx1G+o1qFNzbXswUYt8Xmk+l279EFOpNRzzbb6aP7eo4u0xLzXzbZgs0thJlVXhYQspOgZSZGIJ06F7cI933eL2svZWnCSxX6aK/jYlvMVss836ZfuRMJt+RMMkuIVAZiDEDJYnnS0io4ydAKlhpmJy7iSAbamx051nTpN+z72XKybWed34LrYhGvONNSmlnpnzz5cF4l9gJWeNGdMjMoJS5OUnq1APeBWCrGMZuMXdLiaoNuKbVhjaz2UeU+qux2J78/BErFhLgllgMT3yyRc21jY5WSxseo2Nd+DcWmuB5+oryfmSooQqhV0CgKBwAFgKGru7IFfPsCF1mVlNp3WR7MwOdQoVlIPRIyKdOsVYqkk0+QsKAPJ2ExyxtncTLlkd3Z5GXqGcm4A6gNNae9ldNcBYUTMbs5JYjE46BAFgSCLWylSNxBAIPZUIycZYkNpNWIb8nYmjkRzJJzq5Hd5GaTL4Kt9kaXsLVNVZJprKwsKJuOFon+6arsaKHxI+Jmc4qR3bCEikAOnZQMwiy1A0DnOUWAPDveWHsmi9sVbQ99Ceh6iDXSIBg0yIQoIhUCFFAghTEVvKYfRn8q+0Kz7V8P0JUveJHIo/QouznB/2vXNbzOTtK/yyLy9K5nFvRcBb07gKDTuAQNSuAa00M8/wv+KI/jf/ANVzu0f+NL84noI/DXgjQ15QiR8Fg1iRVXXLmsTq3SN217TVlSrKpJyfH9iMYKKsRhsOMZcrSIVaYhlYZrTvnkW5B0LfmLCxq3vc3fEk08OT/wDqrJ+nkyrcpadfrmx9dlxgWAIXmjDlubZDqdd9+29VvaJt3et8XmS3cdOliONhJljHOS5o2DJIWBZbIY7AFcgGUkfV7d+tW97ld+yrPVWyed+d9evTQhuVZZvLT7eBYYbDhFyrfrNySzEk3JJOpNZ5zc3dlsVhVkQNvmwXyn1Cuz2L70/L9ycTQYcdBfur6hXoEeen7z8Ry1MiJQBwoAW1MDqQETan7mT7h9VBds/xY+JjQ/koO/Y4vSCwJby0AYVb0FoeakMf2dfnovxYz/zFTpO00DR6reukQCDUXItBhqdyNgr0CCBoEEppkWVXKw/RW8qe0Ko2n4bJ0veHeRsgGDj1G+T/AOrmuROXtHL2uP8Amf5wLn4yvhL3io4jNhfIT46g+2vnCpYh4JchDtKIb5E85ffTxD3c+TO+VYfGx+evvp4h7mp8r9DhtiDx0fnr76liDcVPlfoGNtQeOj84VJSH3er8r9DEwYtfjJa4y53Obqsc1jWLboSnQlGKu/7O5CLwJdEXfypF4xa873Kv8jDAxflaDxqd9LuW0fI/QWGXI75Yg8dH5wpdy2j5JejFhlyCG14PHReevvpdz2j5JejFhlyFG1YPHReevvpd1r/JL0YYZcgxtKHxsfnr76O7VvkfoxYXyK7bmJRguVla19xBtu4V1+x6coSniTWmvmTgmXuH2lDkW8qfVH2hwrvJnDnQqYn7L15DnylD41POFO6Id3q/K/Q75Rh8YnnCldB3er8r9BPlGLxid4ouHd6vyv0E+U4vGL30XDu9X5Wd8qQ+MXvouHd6vysj7Q2lE0TgSKSVIA7bU7ltGhUVSLcXqZC/kqNzt2EvRcYJbyUAYtWoJoMGkSDUXqLdiSQ8qnt9NR3iJ4WGEPE1HeDwhBTxNPeBhHVRuJ9NLermPCOhG7aW+XMMLDCNxPpp75cxYWIynrJ/O9SVS/Eg42HMLgDJfIASLX3de71GlKoo6lFWtClbE9R35GfrX0iod5hzKe+UPmCGyn8H0/1pd5hzDvlH5ghst/B9I99J7VT5kltVH5hfkp/BPeKa2mHMO9UfmDj2TJ4J7xUlXjzE9qo/ME+zXH2SPzFN14cwW1UX/siO6W33qSmmro0QlGavF3J0exprAhCb67199XqjUfAeOPMP5Em8We9ffRuavyhvIczvkibwG9Hvo3NTkGOHM5tmyjejUnSqLgNSi9GN/EX8E0sE+RKwS7PfwT6Ke7nyE7BnZ0ng+r3091PkRdiKKquJodWIncCfIL/pScktSDaWrHFwMnUjdxqO9jzIOrBcUH8ny+A1Dqw5oW+p80J8Ql8E9499R7xTX+yFv6fMUbPlP2fSPfS71S5i7xS5jsex5TwH50d6pkHtVJELHwPE2VrXtfTXTu7KuhNSV0XU6kaiuiKJjUyywnO0WAx4btqQC5u2kMf2e15UXeGuPQT+lVV1/jb5EqcrTSNGuAFct1mbLhfJ47ajvmPEUXK1zh4S0Ru1xv1Fus1v2BKtVwz0Mu11p06TlDUPkVNJiVdnXIFKhTe+bTpdXH19lHakadCaUOOvQr2HaKtSDdReDNGcBXL3xtxAnBGpb1BiIm0ICqg9v6Vq2WalOxCo8iXyGYmWcHwIj6XrZXinFeZwO03nHzNgVHCsrijlXO+Kg0bpMLi4eJecCNoTuG8nyViry3UkmjRRpud3yBxmGXMQp3eunSSqK6yI1VhlYhlGXdVqi0VXEeU/aWm+ozL8qJch006N/Sa2bLH2Wdzs52pPxPQcE/zUf3F9kV6GOiHJXkx9XpkGgWv2UElYewOIiljLaGxZW11BHVVsYxcbmSrKrTrYUQ3w/CqMJvVTmDu+sL+SgeujOxDjIxA+y3qol7rIpO+ZluTyGR268qj0n+leZ2vHZKLsG2zwRVuJqYcCaxx2VvU5Lnclps9j1gfletMdjk9GQczB/CRynmwEsUUYU84jvzhW+o0C2Jt2mt2ydnwni3rva2mWpFy5Gm5G45MbhY5gUL2AlVCGCSW1U8ONj1Gq57CoSasGIvhhBwpLZ0uAsQQgqSooLmH5YD6Tbgi/rVsVY7Gw/C8yiPlqVzacDTEZJRUhC27aAJ2woc2IiF/t/oazbXK1CXgOOtzfnACvO75mjEA2EtUlUuO5k+Vmw3xC5FYpre9rg9h7K62wbXChLE1cp2mi60MKdi65M7EaDDJG7Z2W92AtvJIFuwG35Vi23a41qznFWTHQg6VNQbvYthhTxrJvEW4ghhqjvBYir5TxZYQf4x6jW7s6V63kRbuhjkIgMs33I/aeuzVV0jidqf6+ZsubFUYUckVdKErDKzHSAYiOWxLR3twNxax7KybUnJWj0+hp2eUVL2nYtFOcZiLE6kXvvq2hTeBYius443h0CEQq/Aio4Rr1gGjDHkBhPhHUKwAFvmr+lq00IpaHb7O+E/E3eBYc1H9xPZFdlaFrTux4PQOwExBFDJQumVuFwCJIZFUZjvPGoJGic8UbMullqy5icDmANAk2iJjogIpLeA/smoSWTLIzbaM78HNzLiOxYvW9cWcLtFHaT903ipTUDlXDqdrAZzlfsGPGJkkW+8Bhoy3FiVPVVMpzhNShwGmLyE5LQ7PiZIi7GRgzs5BJIFgBlAAArU68quciLNNmpXEDSGed8u3tif8AbT/1UWdnYPheZnOfosbjufp2CxlwKkVhWpDLLk3/AIqL7/6Gsu2/An4Eo6npQcXtw39nlrzFmWglgTa4uOrr13aU7O1wTWgDRDfUlJkrh4SZXRWQ3VhcHiKjUhKEnGWqK4zU0pR0Y7UBjcU6sWA+w2Vuw2DW7mFTlBxSb45kYzUm0uGRUcr/ANwPvr6jW7sv43kyT0InIE3kl+4ntNXdq6I4/amkfP8AY0DbRd3ZYEVghKtI5ITMN6rYEsRuPUKMEYpOo9eC1OLibdokmCclV5zKsjDVQb6jfl46VTNK7w5oknlnqNCSNgXDqVUm7ZhYEb7nqqLpSvZrMMSte5LgxSFAyupVtzZhY+Q9dWYJLJoFJNXFknBRubdLgWBJBUMfq5rdpGlSUbNXQN5ZCPi0jyLLIiu1hqQuZtAcoPafTTUHK7ishYktWYn4Sx0x+F/6arKOp3ez/gvxNlDMqQozkKAianyCw8tdeKb0NUpKObFw2MV7hSbi1wVZTY3sbMBobHXspuLQoVIy0JFIkKBQDYE+JyWuCRZiWG5Qov0j21JK5VKVg8HiC6I5BXMobKd4uL2NDVnYUHiipcztot8zJ+G/smoz91kor2kZ34NdJsQP4IvaeuRfQz9pcDctiU3ZlvwuKdnyOTdBE1BsYBFRAZxmMWFM7XtmVdNTdmCgd5FWU4uTsiM5KKux+abKrGxNgTYak2F7DtNCzdht2QuHlLKGsVuAcp+stxuNusUPJ2BO6uef/CAfpI/CX1tQdrs/4fmZomlc3nUwM9lNTKhaQyy5O/4mL7/6Gsu2fAl4Eo6mjjmdJXnjRpRLI8OVd14wFjdj9lcySAt/EK5bjCVONKbthSefXNrq7NWXQypyjUdSKvibXpkvK6d31HcO3MNiZG6b2hU9WeVtyrfcM0igcBUZrfRpwWS9p+CX9K44f4pTm83l5v8AGD8qupxQaQPzMAZjYKqykPdUPgjKN99evqp93i921G2KVl1WWb6i30ljTd7L656dB7ZmPKcypyrA0T5NCHPNBemTe1mGZgLbgD11CtRU8TV3NNX5e1fLyyXiOlUcMMcsNsueVs/MXCbUd5oRmtzqs5isLJHlvHmO8SHTrta+ml6VTZ4xpTdvdaV+b4+X9ZjhWlKcc9c7clw8xcFi2IjRCA80mIcva+WNJCCQNxbWNRfjfW1qKlOKcpS0ioq3Vr7asUJysox1k5O/RP8A6RE2xOXwrEsHy4hkD2AzBCwubaXuCLjhWjZIKG0qyteN7crl1GblF3d82rjfI/PlxXN/vOZ6HV07Nk39tq7Dtiji0vmc3tW+GNupO+VxDgrQwTAxQXYyRtCiELdizOBmbNfRb3J6t9XOhvK15yWb4O9/zqcRPDC0UFjNnO02ChzOQcPMJJLkvltCX6XUW+rfg5pQaUZy6qy9ftr5CcL4USdqYdY5o41gZo8hkEccZyyzAhUWRgMqhQL9LTdwoppuLliz0u3ouNvHoOUUna2RAh2gI4WikiEmJbETHmhE8qoc/wC+yhbmMKy6jfe3G1rg5TxJ2jZZ3t5eJFZRs1nckxImSKJY5lzYuMyM8RiztZpM9t2W8ai3VoKi3K7k2vddrO/T9xqKtbqBJKDiZhMHd+dXm4Fia7oljEWlIyiPNdt41ve+6hZU44clbN3565cwcbydyD8Iou4vv5n9WrPSPRdm/CfiaPGtEIYTLJzVshR7gWcJu1BB0voa7VO/BFtbBlids8is2ntCXmQddcTEqSc1IhZQc7MY9WYAKx6rgHS2tWxir+RmqVJ4PNWdn46a/wAjwdkR3TngrvHGGZXeS1znn5u11JvYC3UDa1Kybt+eBK7jFtXs7Li31diOJSEkV2aL59SkUhkPOJzYITMt2uxuTlvqLWOoMrZrwKruzTds9HfNW0v1JOJZ2hkyI6fQ48sJDdEyGTMCo1JAA0AvSVlJX5kpXcHZW9lZeNxDM6q8qc7Y83FnKuSS0gEkyw2uFRT0dNdb3Gpdk3Z/nmDcknKN+C+ubt04Duz3bJiwRIgygoshYtkMWjkn7TENcdVtdaqr+55Ms2VPG731Vr8hj4Nj9In7Yk9o1xGLtLgWuzYcKmEMk0cQRpJ96KS155AiJpcm1gANd1q1VJVJVLRb0X2RwoQgoZrn9xPjzxwxxySNCY4BLM+jSqpJWKJb3BkJFtxvlIGpqOGMpuSV7uy5dX4BdqKV7ZZ8+g3htuTsuDClTJicOzbtA94/nCAfqqpckdZsOum6ME58k/5/oSqTajza/gXFbWJiCMRNPHjEjMaZUZ8shaM5SbLmVQbnTfTjTSldZJx/bMbk3Gzzd/3CXaRfDtJz5515oImjFl+Llp0Rowm8EBjdjv37rUYEp2tkk345CxNxvfO68swMRtAPjJBJIEWCWNUjDHnZDkV7JENWzFtWNxlWwA1NOMLU1ZXus3wXDX8zE3ebu9Cs+EIfSV/CX2mrIj0XZ/w34mYyf3pTOgIUoC5TKvbUisXLSAsOT4+kxff/AENZts+BLwJR1PQcLhljUIgsoJIGp1Yljv7Sa83OpKbxS1LYxUVZDU+zYn5wOgPO5c979LL9XyWsN1SjXqRw4Xpe3nqQlShK91rqA+xYCLGJbGPmiBcAxhswUgHdfX8zxqS2qsnfFxv56XIvZ6b4cLeRMmwiPlzIrZb5bgHLdSpy8NCR5DVMak43s2r6/ck4ReqI0GxoECBIwojbOuW4s2UrckHXQ21vVstqqzbcpXurPw1IRoU4pJLQGbYkLKqFDZCzLZnVgXJLgMCDY3Nxe1Edrqxk5J62vkuGmWmXMUqFNpJrTx4kLlTEqYZVRQqqyAKAAAACAAOoVq7Ok5bQ3J3bTLEklZDHIA9Ob7qetq7dTgcrtP3Y+ZsZoVdSrqGVhZlYAqwO8EHQioptO6OOOLpQA4DUgFoAS1KwHFaLDMLy/X5wD/K/VqnFWO32b8N+JsMGPm0+4vqFdlGl6gYrBB5InLEc0zOFFrMzIyXPkDN31NSsmuZXKGKSfL+LEuokjqAOtQB1qAI21P3Mv4beo1Cp7j8Bw95Gc+Dy3xia3XEPb/rXIZl7R0RqNl8nsPhyDGl2F7SOTI4uSTlZicoJJ0FqsqV5z1Zx404x0Jc2z4mkWVo1aRBZXIuyjs7z3mq1Uko4U8iTim7iYXZ0UeXm40UqGCkAXUO2Z1U9QJsbdgodSUtWCiloOSYSNiGZFJDBwSouGAIDA8QCRftpY2skwsgWwURYsY0LNlzNlXM2Q3S5tc2IBHCnjla1wwodEa5s2Vc1rZrDNbhffalidrBZGD5fj6Qv4Q9pqcTs9n/DfiZjL5akbxMvZQMoRJVlim4Qk7KVh3LLk898VD9//wAtWbbF/wCvPwHF5o9LNeWNB1AHUAEtJiYVIRwoEUvLA2w/+tf1rodl/H8mIh/B613m+6nrau9UOT2npHzNrVZyDqACQ00wDvTuBwNO4xaBGG5etaZRxi/9NU0dzs34b8TYYT92n3F9QrsLQ0PUdpiOvQM6gQQoELTAi7XPzEv4beo1Cr7j8Bw95GX+Dx/pEl/E/wDta488kZ+0fdRvi1VXOSDmoA7NSuB2ancDs1FxChqLjMH8IDfPp+GPaarIZnX7P9x+JmecqdjoA86OBosBS1MqDDCkMewWNWGWOVgSqPchbXtlI0uRxqqtSdWnKC1aE5WszTnl7B4qbuj/AJ65P6NV+aP1/gnv1yE/byLqhm/6v56f6PU+eP1/gN8uQv7cp4iXvj/mo/R5/Ovr/A970OHLhfESecnvo/SJfOvqG96Dg5ar4h/OSl+kS+dejDG+Qo5aDxDeevupfpD+degYnyIm1+UHxiPJzeTpA3zZt19LAdtaNl2B0J48V/IE3xO5MbVTCtIZAxzqoGWx3E77kca6Ek5GDbaE6uHBwuaD9toPAl81P56W7Zg7hW5fU48tIPAl7k/npYGP9PrdPUT9tYPFzd0f89Cpi7hW6eov7bw+Lm7o/wCengH+n1unqKOW0Xipf+v+ejAH6fW6HftvF4mX/r/nqWEf6fV6Ge5SbUXEurorKAuWzWve5N+iTxo0OlsdCVKDUuZpIOVMIVVs9woG4dQ8tdBbTCxe4O4Z5WwcJO4e+n3qAbtnftbD4Mncv81LvUOot2zjyuh8GTuX30d6h1DdsE8r4vAk/wCP81HeodQ3Yn7YReLk/wCP81HeodQ3YxjuVcckboEcFkZQTlsCRbXWoz2mLi1ZjVOzuU/JTaCYaR2kvYpl6Iub5gdd3CufUvJZFG10JVYpRNOeWMPCTuHvqrBMw9wq9ADyzi8CTuX30buQfp9TmgDy0j8XJ/x99PdyH+nz5oT9tU8U/etG7kP9PnzQLctl8U3nLT3bD9Pl8yBPLYdUJ88e6jdvmP8ATn830M7yg2n8akV8uTKuW183WTf01ZFWNuz0N1G17lYYu0d1SuaROb8ndTA//9k="/>
          <p:cNvSpPr>
            <a:spLocks noChangeAspect="1" noChangeArrowheads="1"/>
          </p:cNvSpPr>
          <p:nvPr>
            <p:custDataLst>
              <p:tags r:id="rId4"/>
            </p:custDataLst>
          </p:nvPr>
        </p:nvSpPr>
        <p:spPr bwMode="auto">
          <a:xfrm>
            <a:off x="63500" y="-3841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a:p>
        </p:txBody>
      </p:sp>
      <p:sp>
        <p:nvSpPr>
          <p:cNvPr id="5" name="AutoShape 4" descr="data:image/jpeg;base64,/9j/4AAQSkZJRgABAQAAAQABAAD/2wCEAAkGBxQTEhUUEhQVFBUVFBUUFxQXFxUUFBUVFxUWGBUUFBcYHCggGBolHBQVITEhJSkrLi4uFx8zODMsNygtLisBCgoKDg0OGxAQGywkHyQtLCwsLCwsLCwsLCwtLCwsLCwsLCwsLCwsLCwsLCwvLCwsLCwsLCwsLCwsLCwsLCwsLP/AABEIALcBFAMBEQACEQEDEQH/xAAbAAABBQEBAAAAAAAAAAAAAAACAQMEBQYAB//EAEYQAAIBAgMDBggLBgcBAQAAAAECAwARBBIhBTFRBhMiQWGRUlNxkqGxstEHFBUjJDJCcnOBwRYzYtLh8DRjgoOio8KzQ//EABsBAAIDAQEBAAAAAAAAAAAAAAABAgMEBQYH/8QAOhEAAgECAwUFBwQCAgIDAQAAAAECAxESITEEE0FRYQUUcYGRIjIzUqGx8BXB0eEjQjTxFiRTYnIG/9oADAMBAAIRAxEAPwDlTsrzZ6UkBKYrhKyhkB3Myr3sB+tFiE5Wi2bocm8P4J8407Kxye+Vef0FHJqDg3nGiwd9q/iEfk7h1BZswABJJbQAdZp2S1H32qUWxcZgMW5TDysWsWUN0c6g2LJcdIXH61OpRqwV2h99n0LluTi+E3o91U3mPvsuSFHJ5fCb0e6ninyDvkuSG8XscIjNmOnvqUZSvmiyntLnJKxXRwk6i1qpqbROM3FJEKm1OMnGxIjwZ4Cktoqvgip7bLkSBs42uBc+Wp72rbREe+T6BxbOcgkDdV9PfyjiUch98lyIchZfsems0tumv9fqSW1dBv42RvQ99L9Q5x+pLvK5CfKI60b0e+pLtKHGLJqvFlnhYA7Zb2Nr/wB99dSnHG7Frdlcl/Jnb6P61duOpHeI4bO7fRRuOobwV8EALl7DidBT3KXEFJydkhVwQIuGuOI1FG6T4icmsmhTs8cae56i3gnxHtpbnqPGiNPDlqqccJNNPQbWuBU7dpwk44Hl4Fm7YZXtql//ANDDhB+osAnN1D/yHlT+v9DwD8mz2Vcx3V0do2vbKFHfToq3/wCs145FMakJSwpjGSuX/wCQy/8AjXr/AEXYBebpf+Qz+ReosAMkQrZsHa89prKm4pa8RNWGTHXdIAmOmAhjpDuYZJeyufY6A+sgoFYh42SzxH/Nj9sVZDR+BRX9xnq3OHhWTEzhjiTdlWRn0AZ2thxNDJHrZ0KHjYi1Sk7r2QTPN+SfwVcxiY5mnJEThwqpZjb6oz5tBx01GnXWvvs6kXFxsDPWDeqcxCEmlmMg7bb5h/y9oUJ5l2z/ABEVWw9YVP3vaaq5x9tle0P/ACMsRQkUHGQjdTu1oA1g9pSlsvN21+vm0I8lr3rZR7QagoYc/oMlvADWWVNSdwGHwY4VU6CC4w2BHCqnQRJMh4JyMQLeLb2lrs0NfI7KScM+hcic1ruyvAheeNO4sCM5ysnnypzUfOgMcyZsuYEWuD1EVVUuzpbDGnFtt2fMs+SkciQfOizMxbJfNkBsAt+s6XPaalRi4xzM3aMoVKt4cFa/Mus9WmCwJekOxScpZyq3HUprHtbyNWzxuwI0NgeweqvnM5Jyd+ZpxINb1B2E7CymwOutqcG8SaFFXYuztqsYisoJe5F+ojqPYeyvX1e3aU9llCpFuTVuhnqbA41MUHl9Qg9eNsXWFzUWCxznSur2L/y14MhPQbNe0KQdaAEJoA81jm8vprBY6bJCzj+70WFYGVwXiHGWP21qcOJRtHw34Hp8214FYqzi+bLYBic3AADU6VBUpNXSPOupFZXHMNj43IVScxBYBlZDYEAmzAdZFDpuKuxqabsPwYhWd0G9MubTTpC41/KhRsk3xGmm7DuBxKSAmMhgGZCR4SmzDvq7Dh1EpKWg4MYhRnDAqufMRrbJcMPysanhd7BiVrnRYxGNgdebWXW4sjXyk8PqnuocP4BSTy8yDtmdXwpdCCrBWVhuIJFiKjOOF2Zp2VqU00VnJ4/R0/1+21VT94p2j4jLHNUblIlIY6gFWIB0PUrgHnqVwOvSGik2f/iP9t/aWtmz+95HZfw/Quitaym4lqB3BKDhQNNjimgixaBCWoGUPK0fNn7hrJtRp2Z5jsd8o8g9VfNXa7Lsri3ajIfsgtGTTTGpJCJDQ5A5juSo3IXFCUaichXTo91djsWD7ypPkyuTuM17AqBNAA/nQM8zSSsJ02PpJTEKr3lh/Gi/+i1KOjM+0/DZ6dtIXlw2+3POTwFoJbX/ADNV0/dl4fujzk/ej4/sxiSN5MW+R2jCQxrcKrXLs5IBYW0yjvqxOMaaur3bE03UdsrIiI8qidIyzzS4gxrI4ChVWKPNIxVbADUCw1Nu2rvYeFvJJaebK/aV0tW/2JGBLYSUiQKI5UugjDFVkiTVSTqSyKDewvkNOVqkbrVc+T/hko3pys9H+xF5t4sKtlZlxMaBwLkxzS2Bkt4JzG/AgcTVuJSqa+7p4IhZxhpr92SsdhpHxEzKOciTmY3gHRaVVQvYMdCBzv1NA24nqJCcVBJ5N3d+X5bUcoycm1mssuf5cm7XxaSYRmS4F1WzKyEEMAVKsARas04tOzOhsbUqia6lXsrErFhA7fVUOTbeem1go6yTYAcSKrcXKdkU7U1GpJsd2dj2MbmcKrxFucVdQotnUdvQZdes3onBYkoaPT7fczQk7PFqgZtsRlWsZAMoHOBCQGYqoUG1i4Mi6e401SldaeH5wyE6iHZ9qJDZGLuVCBiBmKg2UNIRoCT1bz1CiMJSzWX5wG5qOQ7NtdFkEZzEllQsFuiu/wBRWPE9m64va4pxpyccQOok7DeC21nkkXLIEQhczRsgVguZy5a1hYr/AGanKnhinfN9QjUu2S8BtVJWyqHBy51zKVDpe2dL7xcjvHGlKDirslGaeRB2YfpH+2/tLWrZ/e8juy+H6FlFtAM1lRyAzIXsAgKkhtSQSLg7ga3YbGVTu8kMYTapZ1BUBZFd0YNfoJl1YW0JzL303HIUal3pqT5JlBALAFjZQSASeA41GxZdIF8Qo+0t7NYZgL5d/d18KLA5IbbaKKDnZVZE5x0zAlRa5/Lt66eF8CDmksx1MYhCnOoDEBbkak/ZGup7KVmPEip5U/u2+4f1rJtJqoarxOknWOPO5sqqCT+XVxPZXzaMJTnhjqyyclFNsZw+IlJDPGscZBOr/OLbdmW1h19ZtU506aVoybl4ZPwd7/QqU5t3asvHP88x5cfESQJEuEznUaJYHMeAsR31HcVEr4Xrbz5Et7Hn1EXaMWQyBxkBsT2+DbffUWHXcU+71cahhzFvY4cV8g0xIYpkdCrKXPWxQjosvZc7zT3eFSxp3Tt0T4pix3awtWETacJVmEilUtc347rcb7hbfVq2WriScddPz730FvYWbvoPPOGjzC9jbeCp39YYAiul2beO1KL66O/Aad1cic5XqhWEMgoCwmegLHmymsZ0h0UCDgHzsP40XtrTWj8DPtPw2eviqEcAYfGosixMbM4JW4NmtvUNuzddt9qsUG44kLEr2EbacYZ1LW5pA8jHREB3Bm3Bra24eUVJU5WT56Cxq76CYPbMcjhBnVmBKZ0ePOBvyFgL8bb6m6UkriVRN2H12lHzJnzfNBS5Ygjoi9zbf1GjBLFh4jxK2LgS42uARuIBHkNAyu5Ut9Gbyr66DVsnxEZ3AbM56KDO3zSF2MYuM8mc5GLA7l1NuNj1UY8LdtXx6cfUzbXG9V3H8TsLWTmSsazQvHItjqxBCSjXeLkHiLcKFV0xZtO6/gzOnrbiSG2T8zFEhCiN4HOl83NSK7fmxXfxNJVPacnxv9VYeD2VFcLFHljlkRUnMpfFCYxBcjoFIdjOPrdHKqDNa3RFia0XcVdq1la/8eOpXhT48b/9livJ58ysZr5MQZ1GWynM5LZ9bs+VsoOgFhpUN8rNW1ViW6fPjcebY0hXERmUBJjKRZemDIB9didQtrAC2lJVUnF2zVvoPdtpq+pP2fgnVjJKys+QRgKCqIg1IUEk3JAJPYOFRlJWtHQnGOd2Qdjn6T/tv7S1r2fU70/h+gWzsBMoIeOO550l+eke7OWPRQrZQSa6EpJmKEJLVfUCDk7rGriMQrhhG0aj68psHLaWK9FTrvIHDUdT1uRVBZJ6W0GzsbEErneJ8hw5vZgWEWQumoOQFld76kkqDoKeOPDqG6nx6fT8uOxbCYQuGyNI87NmI0ELT5igNtCYmceVjRjV/wA5BuXhfO/0v/B2L2VK4nAWMI7BxGzZwziQFnzFLx5kFrdKxOm7UUkrBKm3cPFbKlkJBEIWSJY2IveEZ2aQQi2pYFBmuLFAbGwFCkkEqUny0t4c7fnUc5SHokf5Z/WsO0G6j+5H2lhXkiUJlzK8cgDXytkYNla2o3b+ogV85o1Iwm8WjTWWqvkSrRcllzv6EV8DO7uZCt/i7omXSNGfQi56THorra3Ab6tVWlCKUL+8m76tL6eRU4Tk25cvuLJsiQYeGNCjMrI0me+WUgdIsQLnpZWt15baU47TB1ZTldJppW4fiy87idKSgorzvxGYdl4iNg10mImkk6TFMxeNQHNlNipDqBroRrerJbRRmrZx9lLJX0by1WuTb58CKpTi765t/mXD7D+O2ZMwkymMFoIowBmVbrI7SrpcqrKQLi/opUtopxw3vlJvm9Ek+rTHKlJ3tbRL+Ro7LmBkuElz80RaRoeaKBgFjshIVejbjdquW002opNq175KV7881m/4I7qV3fPTja3hkWiI6wKJWDuAAzAWzG++1T7OnF7anBWWdl5GiCajaTuyKWr1wAFqQxM1FwPPEWshvHkWgRJwa/PQ/jRe2KL5Mz7T8OXget1ScAq+U8YOFmNiWRGkTLfOJEBKMltc17VdQdqi9CFReyyDtTDrDFhgwYwiZXxBsXLHIxV5dLkc7kJPk6qtpycpStrbL+vIjKKSXIlBjipY3jBWKHOyOwK87MyMgKgi+RQza9ZItuoVqcWnq/otR2xNPkVsWKD4FMGqucQYkw7xlGHNmwWR3YiwUDMb310te9XWtVdThe5DWGDjobRRWW5eVPK4/Rm+8vrpmrY/ikXk+Po6f6vaaovUo2r4sixAosUC2osBwjG+wuevrp2ALLRYDrU7AKBRYaKDYx+kH7j+0tbdn947k/c9DQ1rKDqAOpgdQAtAhRQBS7eGtv4D+tZa+pdS0H4xoPIK+ZyWbLXqHQrCOoA6gBakmIUVNLiAxjfqH8vXXR7L/wCTF+P2BFSGr14AswoAHPSHY8/WQ8B31nyNg6sh61PfSsBN2S954RY/vY/aFJ6FG0/Cl4HrN6pucAIGi4WFFSuFgs1O4BhqkmAampCKflafox++v60zXsfxPIb2GPmE8h9o0FG1fGkWFqZnFtQAtqAFtQAuWnYBctOwzN7DHzx+43tLWnZveO7P3DQ3raZzr0DOvQFjr0CsKDQIW9AFLt09Mfd/U1mr+8i+loS0Gg8lfN6kfbfiyVwrVG2QCWosB1DtwASkmM7PUsYWGMa/Qb++ut3Zk33qC/NBpFKPLXswEtSATKONMDDRispsHctAD0LlWDKbFSCDwI3UmJwUlZlsvKTFeM/4r7qhhiUdypch5eUmK8MeavuowoO40uQ6vKXE+EvmijCiPcaXIMcqMRxQ/wCn+tPChdwpdRxeVeI/g83+tOyIvs+n1DTlZiOEfmn+apWIvYKfUDG7elmTI4S1wdAQdPzpkqeywpyuri4fa0qKFUiw0GgoFPZKU5OTWY+NuTcR3Cgj3KlyCXbs3Edwpi7lS5Bjbc3hDuFMXcqXIMbcl4jzRQLuVLkENty+EPNFMO5UuX1F+W5eI7hTDudLkMYPFlGLCxJFte21WQqODujQ43ViaNsvwX0++re8yI7pHfK78F9Pvo7xIe6id8qvwX0++l3iQbuJ3yo/Aen30d4kG7Qvyo/Be4++n3iQt2hRtR/4e4++jvEhbuIxiMQXN2te1tKjKbk7sajbQfG0DwHprhy7Gpybbk/QVhfj54D00v0Sl8z+gWEOObgPTR+iUPmf0GJ8dbs9NSXYmz836/0AhxjcB3Gj9F2ZcX6/0AJxL9Xqp/o2y9fUMSGZJJCLE6dfRq2j2bs1KanG911DGiMUrpDuARSGCUNAGMVew1nNQ5l7KQx7ZOIAxMIIBBkUWI07quoRvNMUvdaPS7R+LTzV91dK0eSMeGXNnAReLTzV91GGPJBgnzZG2rjYMPE0ska5VHUq6k6AbuNWUqMak1BJZlNacqVOVRt5K43sPaMGJDZY0BUKToCLNu1yjXStO1bAqFtGn0Of2f2n3vEs011vr6FsuBiO+JPNFY91B8EdB1JrizjsmA//AJJ3W9VLcU/lQt9U5lTyi2VDHA0iLlIK9ZtqbbiazbRQhGGKKLqFWcp4WP7N2cjxRvlHSRTuHWK4cqdRt+0zFVrTU2r8SWNkrwHcKNxN/wCz9Srfz5inYoPg9wp91qP/AHfqLfS5md2btOCaTm01uzKptvK8RbQGxtr3V2KvYe0Udl3zqXdk2uV+v3ObT7Yx191nno78vzmWcuy+wd1een3laSZ1o7RPmR2wFur11S9o2uPH6ItW0S5jbYQcPXRDtHaE0pW9C2NdldNplt1so/ImuztTtRk+jN1P3iQ+G4Ej8zXmo7TUXFmzEuKG2gbqNXR22ov9mFoPVDOJlaNGd9FRSxOm4C+6robXWnJQjLNiapJXKXYPK2LFOEQsrFWYA2uQpsc1tx1vXQ2uhteyw3kp3X2+hlobRRrScVE0BzdTegVzl2hW5/Y1bqnyAM0g4H8quj2jVDcU2KuJbrAGnVWvZttnVnhdimrQjFXRZYPK0asb3IvSq1ZOTzZwtoqyjUaTHCoHGqXUnzfqUb2fM4W4H8qanLm/qRdWXMoByji53IdFDFWJJDCxsW37r30r1dHsDe7Iqim8bV0uHgcWfa1SNfC17N7Xz9TVbPjikQPGwdTezAnq8tcOrsMqM8FRWfU6cKyqRxRd0TlgUUlSiiVxMQi5G+6fVVihG5Kn7y8TLl60ndAL0hnc5QFjKK441lNITOP7tSAhYR/peH/GT11s2dZkZHqwreUih7UxYblVykwwxELRNuNvRrQpuLUlwLIUYSi4y0asNckNjrhQ5zFi9rgiwAF/fWzadte0JXVrHK2bsqOxylgk3fmaNZxWS5rcGOriRTuQdNlbyrcHCuPu+0Kz7U/8b8izZotVPUk8lx9Dg/CWuZY5tf4svEtRTKhHbSk9APP4+QPz4aKQxpznOEakg3v0D/dq62wdsTpUZUakbvRPpa2Zzto7PVSopxdvzgeitEDXNdNM6Fxl8KKqlQTJXGnwIql7IiSkzGxxZmA/iHoN6Nsdtnm+h3IuzuWjYavIqoWqoNnD1LGSVQqtuYdmidQL5lIt5RWvZpxU1J8C6Mk0Yv4M9hzxyytPAIxkCqxte5OqrYno6DuFdvtvbKNSnCNOd881/PU5+yQnTcnONvz7HoDYc151TR0FUQDQnhUlJEsaI2MjspPZXS7Md6z8GVVpeyW+xsNeCI8Y1PeL10HSu7nmNolerLxLKPDjhVkaSRRcfBsOruq5ZIDE43kdC07S2N2vfU2BO8gdVTo7ftNBxwSyjoiips9OommtTS7IwKwxCNB0Rc6m5JO8mpbRtNTaajqVNSVGlGlHDEm1RYsBxR6DfdPqqa1LKXvrxM4RWg7oJFIYNhQBlFt139FZjQGAvbQMixoBisOR45ParVsz9ohI9SvXRKhDSGgClA7jqrQRbFy0CuLagRX8pf8ADP8A6fWKo2r4foTo++WfJI/QoPwx+tYDjbR8WXiWhpMpENIZyDWmsgHw1WYhBZqdxnGgEYXCv84B21z9uf8A60/A7vAfxkk4kRVeK0jlReNyygIzXJ5yxPRtuG+vM0o0HBtqV0vmWeaXy/uZpuqpJJrPp/ZGkxxhkczvmUIlsqHUkuznKLmyqFud1qsVFVoLdKzber8Es8tXeyFvXTk8bysuHjf0HtoYxUJBV2CgF2XLljB3FrkHtsATbWq6VKUle6V9L8fDL72NL2jA7WfXp+dBtcVHG7FmYDMItbCNWWN5WYHhlBuT4IqTpznFWS0v1zaivroKe0JSd306aN/bXwFxGNEkV4iykypGcylGXprmurAEdG516jRCk4VLTzyb5p5O2nUrdbFC8eaXLj/AR2mpAKI7Z3yR/VUSEKWLKWI6AAPSO+2l9Lru8k7SaVld9OFnbj09bEu8ZZJu7suv9fiuFtMfNXIsSNRvsbai4310Ox1/nlbl+5bdtZlpskWgi/DT2RXdR5+r778SRFOrXysGsSpsQbMNCptuI4VJprUrTT0GxiFLMoYFltmUEXW+646r0mna4rq9jstQsMdUVMBSKAIS4kSRMyhgOmvSGU9ElSbHquKm4OMrMns8sU4vqVB8tWndQJpDEy0gMasp7KoNVg1moCwzmHxjD6f/ALR+0K07N7xGRt8XJI2JWNZmReZLsqrGdQ4VdWUnW7eaK6qso3aMc1J1VFSaVr8OfVMKGd0xAiaTnFeN3UsFDoUKgg5QAVOca26qHZxukOLlCpgbumm+uXh4h4fbKvIqBXyvmCSaZHKC7Zdb236kWNqTg0rgq6crWyej5hNt+AZbsem5QdFjYrIY8zWHRXMLXOlPdyIvaIK3V2+tvudjZguJRmbKkcMsjXNhqyKCfyzURXskZu1RNvJJ/sPfK682smR7u2WOMjK7nWxAJ6IsC1zawFzRgd7D3ywqVnnouLIuNxonwRkAKhjuJB3OVuCNCptcHrBFZtsjhg14Fuy1MdpW5k/Ycsg2dEYhmcILDQ6Z7MQCQCQtyBcXIArnxtjtLQ5G1XU5W1uBjNo/NMVxD35yFWEiCKSLp3ckBVNiitbQ3toTV0Ye1nHnpnfLzMjk8OT5a5cSxw22A5UZGUtK8ZVsoKBIzJnaxOlsnniq3Stx4f0WKpfgQ22+jPA6lsskcrRxgjNMc6rHlF7G4DNruBubVaqLSafC2fLmQ3uafj5k35XbnDEsJaRVRmXOoVQwubsRbTQDjc9QJqO7VsV8iW8d7WzGjykW7kISiwtMrBhd1VsoOU7gx+qb6gE6aVJUXlnne35+4t90ytf8/Yn7N2qszOFVhlCsC1rOj5grpY7iUbfbd21GdNxSuThNSZlsMfnR94/rXM2//jT8D0C0LKbD5nja9shY245lK/rXk41MMZR5/wA3ION2nyIzbKRmmZyW55ch6sqFQpVeF7XJ8nAVatpkowUcsLv4u97v8+5B0U3Jvjl5DY2RqbyMyPkLqQt3ZEVdWG4EIpIA49RtUu9ZK0bNXs+Sbb0556i3OeuT168P2Om2OrkZmJAnM+XQAkqVCtxUX/PcdKUdqcU7L/XD/YSoqTV3xuditjK5bMSUeRZHjYAoxWPJbdexAQ9f1e2nDapQSss0mk+Obv8Az6hKhGTd9G7teVv4GptjMyc0Zc0YOgeMO6jTLlcn6y9TEE7uvWpR2qKljUbS6Oy65cny0E6DccN8uqu/XpzH9oR2jC3JsLXJuxstrk9Zro9jO9Wcun7l6VlYssPIEhVmNgsQJPABbm/dXbSvkjgVX7T8zK7GkmiVciFmxiCdTYmOOV2LSNIfsqEePTrKkVtq4JvN5Ry8Vwt9TJBSisuOfmFFOuEXGyLd2WSKO5uzPKyJ0mtqbtLuHkFRadZwi8lZ+S/6QR9hSaJb4ueHDYiaR2zCMtEsgQOCoIMhQDogsy2U3sAL6k0KEJTjFLjnb7f2O8lFv0HhtGUQnFs9o8t0gyqDKCMsbMx1VmYg2GgBtajBHFu0s+fLn6DUpWxfQdmafDwzTSzB7QF8uVQElUMTksPqfVFjc6b9aisE5KMVbP6D9qKbbvkWDBuY6Zu/NjMbWBbLqbdWtVO2LI07PfHG/QoD5amd4G1IYn50AYlWP92qs0hFj1D0f1pAJE3z0H40ftitGz++RkbTFYbFfG3khWEIYI4w8jMbMHdmtGmrfWXeV8tdZOGCz5mKUKm9co20Sz8/zgPYjYzmKa0ubESxGMSkZUXQ2VFF8i3PaeJNCmrrLJBKi3GWftNWv/HIYw2yZxNh5mMfzYeMwoSI4oylgUJW8j3UXuF0Ita1y3ONmitUZ44yfDK3BI7A8nHGEljkdeflDXdblVIYtGFuAcoJue0tQ6ixJrRCjs73bi3m+P2OxOwZppC8rhWWGERtGTzYnV3ZiYz9ZRdNG7dx3NVIxVl+IUqEpyvJ52VuV8+AO0dn4qYQSSwwO8ZlV4RO6RyBwoEmbm93RN0IOh3ndTjKEbpN+hGdOpPC5JZXyvr+ciw2osgwbc6Uz3GkYIRBcWRb6tYdZtfgNww7ZbA7dDZs6d8ydyViz4CJQ7pcHpIQGFpG3XBHVbdXOvaVzk7Sv8kicdhwnLnDORIsuZ2LMzoCELcQMxsu4cKnvZLTlYz4E9QsVsWGRizKbls7WZlDkqqEOAbMpVEBG45RehVZJWQOnFiHYEJUqVJGTIOkboOcMgKEaqQzaEbrDhUlWle/5yDBG1iXhcAiFmGYs6orsxJLBAQtzx6R76i5t5DUUiAOS2GyFMrlTFzJvI5LR9Gykk3sMgA4a8TVu/ne/mQ3UdPItI8DGJBIFswTm9CQMgNwCoNjbWxI0ueNQxO1ieFXuYzDSfSLfxt+tcztD/jT/OJ6CK9lF4DXkhGcg2+yyzK3TzuRhU3GQoebkjBtuDrmLdQYncK6Utji4QaysvbfK+afmnZLi1biZFXak087+79n9R3Zu0pRGA1p53nxCKL80lopHViTYlUGXgx1G+o1qFNzbXswUYt8Xmk+l279EFOpNRzzbb6aP7eo4u0xLzXzbZgs0thJlVXhYQspOgZSZGIJ06F7cI933eL2svZWnCSxX6aK/jYlvMVss836ZfuRMJt+RMMkuIVAZiDEDJYnnS0io4ydAKlhpmJy7iSAbamx051nTpN+z72XKybWed34LrYhGvONNSmlnpnzz5cF4l9gJWeNGdMjMoJS5OUnq1APeBWCrGMZuMXdLiaoNuKbVhjaz2UeU+qux2J78/BErFhLgllgMT3yyRc21jY5WSxseo2Nd+DcWmuB5+oryfmSooQqhV0CgKBwAFgKGru7IFfPsCF1mVlNp3WR7MwOdQoVlIPRIyKdOsVYqkk0+QsKAPJ2ExyxtncTLlkd3Z5GXqGcm4A6gNNae9ldNcBYUTMbs5JYjE46BAFgSCLWylSNxBAIPZUIycZYkNpNWIb8nYmjkRzJJzq5Hd5GaTL4Kt9kaXsLVNVZJprKwsKJuOFon+6arsaKHxI+Jmc4qR3bCEikAOnZQMwiy1A0DnOUWAPDveWHsmi9sVbQ99Ceh6iDXSIBg0yIQoIhUCFFAghTEVvKYfRn8q+0Kz7V8P0JUveJHIo/QouznB/2vXNbzOTtK/yyLy9K5nFvRcBb07gKDTuAQNSuAa00M8/wv+KI/jf/ANVzu0f+NL84noI/DXgjQ15QiR8Fg1iRVXXLmsTq3SN217TVlSrKpJyfH9iMYKKsRhsOMZcrSIVaYhlYZrTvnkW5B0LfmLCxq3vc3fEk08OT/wDqrJ+nkyrcpadfrmx9dlxgWAIXmjDlubZDqdd9+29VvaJt3et8XmS3cdOliONhJljHOS5o2DJIWBZbIY7AFcgGUkfV7d+tW97ld+yrPVWyed+d9evTQhuVZZvLT7eBYYbDhFyrfrNySzEk3JJOpNZ5zc3dlsVhVkQNvmwXyn1Cuz2L70/L9ycTQYcdBfur6hXoEeen7z8Ry1MiJQBwoAW1MDqQETan7mT7h9VBds/xY+JjQ/koO/Y4vSCwJby0AYVb0FoeakMf2dfnovxYz/zFTpO00DR6reukQCDUXItBhqdyNgr0CCBoEEppkWVXKw/RW8qe0Ko2n4bJ0veHeRsgGDj1G+T/AOrmuROXtHL2uP8Amf5wLn4yvhL3io4jNhfIT46g+2vnCpYh4JchDtKIb5E85ffTxD3c+TO+VYfGx+evvp4h7mp8r9DhtiDx0fnr76liDcVPlfoGNtQeOj84VJSH3er8r9DEwYtfjJa4y53Obqsc1jWLboSnQlGKu/7O5CLwJdEXfypF4xa873Kv8jDAxflaDxqd9LuW0fI/QWGXI75Yg8dH5wpdy2j5JejFhlyCG14PHReevvpdz2j5JejFhlyFG1YPHReevvpd1r/JL0YYZcgxtKHxsfnr76O7VvkfoxYXyK7bmJRguVla19xBtu4V1+x6coSniTWmvmTgmXuH2lDkW8qfVH2hwrvJnDnQqYn7L15DnylD41POFO6Id3q/K/Q75Rh8YnnCldB3er8r9BPlGLxid4ouHd6vyv0E+U4vGL30XDu9X5Wd8qQ+MXvouHd6vysj7Q2lE0TgSKSVIA7bU7ltGhUVSLcXqZC/kqNzt2EvRcYJbyUAYtWoJoMGkSDUXqLdiSQ8qnt9NR3iJ4WGEPE1HeDwhBTxNPeBhHVRuJ9NLermPCOhG7aW+XMMLDCNxPpp75cxYWIynrJ/O9SVS/Eg42HMLgDJfIASLX3de71GlKoo6lFWtClbE9R35GfrX0iod5hzKe+UPmCGyn8H0/1pd5hzDvlH5ghst/B9I99J7VT5kltVH5hfkp/BPeKa2mHMO9UfmDj2TJ4J7xUlXjzE9qo/ME+zXH2SPzFN14cwW1UX/siO6W33qSmmro0QlGavF3J0exprAhCb67199XqjUfAeOPMP5Em8We9ffRuavyhvIczvkibwG9Hvo3NTkGOHM5tmyjejUnSqLgNSi9GN/EX8E0sE+RKwS7PfwT6Ke7nyE7BnZ0ng+r3091PkRdiKKquJodWIncCfIL/pScktSDaWrHFwMnUjdxqO9jzIOrBcUH8ny+A1Dqw5oW+p80J8Ql8E9499R7xTX+yFv6fMUbPlP2fSPfS71S5i7xS5jsex5TwH50d6pkHtVJELHwPE2VrXtfTXTu7KuhNSV0XU6kaiuiKJjUyywnO0WAx4btqQC5u2kMf2e15UXeGuPQT+lVV1/jb5EqcrTSNGuAFct1mbLhfJ47ajvmPEUXK1zh4S0Ru1xv1Fus1v2BKtVwz0Mu11p06TlDUPkVNJiVdnXIFKhTe+bTpdXH19lHakadCaUOOvQr2HaKtSDdReDNGcBXL3xtxAnBGpb1BiIm0ICqg9v6Vq2WalOxCo8iXyGYmWcHwIj6XrZXinFeZwO03nHzNgVHCsrijlXO+Kg0bpMLi4eJecCNoTuG8nyViry3UkmjRRpud3yBxmGXMQp3eunSSqK6yI1VhlYhlGXdVqi0VXEeU/aWm+ozL8qJch006N/Sa2bLH2Wdzs52pPxPQcE/zUf3F9kV6GOiHJXkx9XpkGgWv2UElYewOIiljLaGxZW11BHVVsYxcbmSrKrTrYUQ3w/CqMJvVTmDu+sL+SgeujOxDjIxA+y3qol7rIpO+ZluTyGR268qj0n+leZ2vHZKLsG2zwRVuJqYcCaxx2VvU5Lnclps9j1gfletMdjk9GQczB/CRynmwEsUUYU84jvzhW+o0C2Jt2mt2ydnwni3rva2mWpFy5Gm5G45MbhY5gUL2AlVCGCSW1U8ONj1Gq57CoSasGIvhhBwpLZ0uAsQQgqSooLmH5YD6Tbgi/rVsVY7Gw/C8yiPlqVzacDTEZJRUhC27aAJ2woc2IiF/t/oazbXK1CXgOOtzfnACvO75mjEA2EtUlUuO5k+Vmw3xC5FYpre9rg9h7K62wbXChLE1cp2mi60MKdi65M7EaDDJG7Z2W92AtvJIFuwG35Vi23a41qznFWTHQg6VNQbvYthhTxrJvEW4ghhqjvBYir5TxZYQf4x6jW7s6V63kRbuhjkIgMs33I/aeuzVV0jidqf6+ZsubFUYUckVdKErDKzHSAYiOWxLR3twNxax7KybUnJWj0+hp2eUVL2nYtFOcZiLE6kXvvq2hTeBYius443h0CEQq/Aio4Rr1gGjDHkBhPhHUKwAFvmr+lq00IpaHb7O+E/E3eBYc1H9xPZFdlaFrTux4PQOwExBFDJQumVuFwCJIZFUZjvPGoJGic8UbMullqy5icDmANAk2iJjogIpLeA/smoSWTLIzbaM78HNzLiOxYvW9cWcLtFHaT903ipTUDlXDqdrAZzlfsGPGJkkW+8Bhoy3FiVPVVMpzhNShwGmLyE5LQ7PiZIi7GRgzs5BJIFgBlAAArU68quciLNNmpXEDSGed8u3tif8AbT/1UWdnYPheZnOfosbjufp2CxlwKkVhWpDLLk3/AIqL7/6Gsu2/An4Eo6npQcXtw39nlrzFmWglgTa4uOrr13aU7O1wTWgDRDfUlJkrh4SZXRWQ3VhcHiKjUhKEnGWqK4zU0pR0Y7UBjcU6sWA+w2Vuw2DW7mFTlBxSb45kYzUm0uGRUcr/ANwPvr6jW7sv43kyT0InIE3kl+4ntNXdq6I4/amkfP8AY0DbRd3ZYEVghKtI5ITMN6rYEsRuPUKMEYpOo9eC1OLibdokmCclV5zKsjDVQb6jfl46VTNK7w5oknlnqNCSNgXDqVUm7ZhYEb7nqqLpSvZrMMSte5LgxSFAyupVtzZhY+Q9dWYJLJoFJNXFknBRubdLgWBJBUMfq5rdpGlSUbNXQN5ZCPi0jyLLIiu1hqQuZtAcoPafTTUHK7ishYktWYn4Sx0x+F/6arKOp3ez/gvxNlDMqQozkKAianyCw8tdeKb0NUpKObFw2MV7hSbi1wVZTY3sbMBobHXspuLQoVIy0JFIkKBQDYE+JyWuCRZiWG5Qov0j21JK5VKVg8HiC6I5BXMobKd4uL2NDVnYUHiipcztot8zJ+G/smoz91kor2kZ34NdJsQP4IvaeuRfQz9pcDctiU3ZlvwuKdnyOTdBE1BsYBFRAZxmMWFM7XtmVdNTdmCgd5FWU4uTsiM5KKux+abKrGxNgTYak2F7DtNCzdht2QuHlLKGsVuAcp+stxuNusUPJ2BO6uef/CAfpI/CX1tQdrs/4fmZomlc3nUwM9lNTKhaQyy5O/4mL7/6Gsu2fAl4Eo6mjjmdJXnjRpRLI8OVd14wFjdj9lcySAt/EK5bjCVONKbthSefXNrq7NWXQypyjUdSKvibXpkvK6d31HcO3MNiZG6b2hU9WeVtyrfcM0igcBUZrfRpwWS9p+CX9K44f4pTm83l5v8AGD8qupxQaQPzMAZjYKqykPdUPgjKN99evqp93i921G2KVl1WWb6i30ljTd7L656dB7ZmPKcypyrA0T5NCHPNBemTe1mGZgLbgD11CtRU8TV3NNX5e1fLyyXiOlUcMMcsNsueVs/MXCbUd5oRmtzqs5isLJHlvHmO8SHTrta+ml6VTZ4xpTdvdaV+b4+X9ZjhWlKcc9c7clw8xcFi2IjRCA80mIcva+WNJCCQNxbWNRfjfW1qKlOKcpS0ioq3Vr7asUJysox1k5O/RP8A6RE2xOXwrEsHy4hkD2AzBCwubaXuCLjhWjZIKG0qyteN7crl1GblF3d82rjfI/PlxXN/vOZ6HV07Nk39tq7Dtiji0vmc3tW+GNupO+VxDgrQwTAxQXYyRtCiELdizOBmbNfRb3J6t9XOhvK15yWb4O9/zqcRPDC0UFjNnO02ChzOQcPMJJLkvltCX6XUW+rfg5pQaUZy6qy9ftr5CcL4USdqYdY5o41gZo8hkEccZyyzAhUWRgMqhQL9LTdwoppuLliz0u3ouNvHoOUUna2RAh2gI4WikiEmJbETHmhE8qoc/wC+yhbmMKy6jfe3G1rg5TxJ2jZZ3t5eJFZRs1nckxImSKJY5lzYuMyM8RiztZpM9t2W8ai3VoKi3K7k2vddrO/T9xqKtbqBJKDiZhMHd+dXm4Fia7oljEWlIyiPNdt41ve+6hZU44clbN3565cwcbydyD8Iou4vv5n9WrPSPRdm/CfiaPGtEIYTLJzVshR7gWcJu1BB0voa7VO/BFtbBlids8is2ntCXmQddcTEqSc1IhZQc7MY9WYAKx6rgHS2tWxir+RmqVJ4PNWdn46a/wAjwdkR3TngrvHGGZXeS1znn5u11JvYC3UDa1Kybt+eBK7jFtXs7Li31diOJSEkV2aL59SkUhkPOJzYITMt2uxuTlvqLWOoMrZrwKruzTds9HfNW0v1JOJZ2hkyI6fQ48sJDdEyGTMCo1JAA0AvSVlJX5kpXcHZW9lZeNxDM6q8qc7Y83FnKuSS0gEkyw2uFRT0dNdb3Gpdk3Z/nmDcknKN+C+ubt04Duz3bJiwRIgygoshYtkMWjkn7TENcdVtdaqr+55Ms2VPG731Vr8hj4Nj9In7Yk9o1xGLtLgWuzYcKmEMk0cQRpJ96KS155AiJpcm1gANd1q1VJVJVLRb0X2RwoQgoZrn9xPjzxwxxySNCY4BLM+jSqpJWKJb3BkJFtxvlIGpqOGMpuSV7uy5dX4BdqKV7ZZ8+g3htuTsuDClTJicOzbtA94/nCAfqqpckdZsOum6ME58k/5/oSqTajza/gXFbWJiCMRNPHjEjMaZUZ8shaM5SbLmVQbnTfTjTSldZJx/bMbk3Gzzd/3CXaRfDtJz5515oImjFl+Llp0Rowm8EBjdjv37rUYEp2tkk345CxNxvfO68swMRtAPjJBJIEWCWNUjDHnZDkV7JENWzFtWNxlWwA1NOMLU1ZXus3wXDX8zE3ebu9Cs+EIfSV/CX2mrIj0XZ/w34mYyf3pTOgIUoC5TKvbUisXLSAsOT4+kxff/AENZts+BLwJR1PQcLhljUIgsoJIGp1Yljv7Sa83OpKbxS1LYxUVZDU+zYn5wOgPO5c979LL9XyWsN1SjXqRw4Xpe3nqQlShK91rqA+xYCLGJbGPmiBcAxhswUgHdfX8zxqS2qsnfFxv56XIvZ6b4cLeRMmwiPlzIrZb5bgHLdSpy8NCR5DVMak43s2r6/ck4ReqI0GxoECBIwojbOuW4s2UrckHXQ21vVstqqzbcpXurPw1IRoU4pJLQGbYkLKqFDZCzLZnVgXJLgMCDY3Nxe1Edrqxk5J62vkuGmWmXMUqFNpJrTx4kLlTEqYZVRQqqyAKAAAACAAOoVq7Ok5bQ3J3bTLEklZDHIA9Ob7qetq7dTgcrtP3Y+ZsZoVdSrqGVhZlYAqwO8EHQioptO6OOOLpQA4DUgFoAS1KwHFaLDMLy/X5wD/K/VqnFWO32b8N+JsMGPm0+4vqFdlGl6gYrBB5InLEc0zOFFrMzIyXPkDN31NSsmuZXKGKSfL+LEuokjqAOtQB1qAI21P3Mv4beo1Cp7j8Bw95Gc+Dy3xia3XEPb/rXIZl7R0RqNl8nsPhyDGl2F7SOTI4uSTlZicoJJ0FqsqV5z1Zx404x0Jc2z4mkWVo1aRBZXIuyjs7z3mq1Uko4U8iTim7iYXZ0UeXm40UqGCkAXUO2Z1U9QJsbdgodSUtWCiloOSYSNiGZFJDBwSouGAIDA8QCRftpY2skwsgWwURYsY0LNlzNlXM2Q3S5tc2IBHCnjla1wwodEa5s2Vc1rZrDNbhffalidrBZGD5fj6Qv4Q9pqcTs9n/DfiZjL5akbxMvZQMoRJVlim4Qk7KVh3LLk898VD9//wAtWbbF/wCvPwHF5o9LNeWNB1AHUAEtJiYVIRwoEUvLA2w/+tf1rodl/H8mIh/B613m+6nrau9UOT2npHzNrVZyDqACQ00wDvTuBwNO4xaBGG5etaZRxi/9NU0dzs34b8TYYT92n3F9QrsLQ0PUdpiOvQM6gQQoELTAi7XPzEv4beo1Cr7j8Bw95GX+Dx/pEl/E/wDta488kZ+0fdRvi1VXOSDmoA7NSuB2ancDs1FxChqLjMH8IDfPp+GPaarIZnX7P9x+JmecqdjoA86OBosBS1MqDDCkMewWNWGWOVgSqPchbXtlI0uRxqqtSdWnKC1aE5WszTnl7B4qbuj/AJ65P6NV+aP1/gnv1yE/byLqhm/6v56f6PU+eP1/gN8uQv7cp4iXvj/mo/R5/Ovr/A970OHLhfESecnvo/SJfOvqG96Dg5ar4h/OSl+kS+dejDG+Qo5aDxDeevupfpD+degYnyIm1+UHxiPJzeTpA3zZt19LAdtaNl2B0J48V/IE3xO5MbVTCtIZAxzqoGWx3E77kca6Ek5GDbaE6uHBwuaD9toPAl81P56W7Zg7hW5fU48tIPAl7k/npYGP9PrdPUT9tYPFzd0f89Cpi7hW6eov7bw+Lm7o/wCengH+n1unqKOW0Xipf+v+ejAH6fW6HftvF4mX/r/nqWEf6fV6Ge5SbUXEurorKAuWzWve5N+iTxo0OlsdCVKDUuZpIOVMIVVs9woG4dQ8tdBbTCxe4O4Z5WwcJO4e+n3qAbtnftbD4Mncv81LvUOot2zjyuh8GTuX30d6h1DdsE8r4vAk/wCP81HeodQ3Yn7YReLk/wCP81HeodQ3YxjuVcckboEcFkZQTlsCRbXWoz2mLi1ZjVOzuU/JTaCYaR2kvYpl6Iub5gdd3CufUvJZFG10JVYpRNOeWMPCTuHvqrBMw9wq9ADyzi8CTuX30buQfp9TmgDy0j8XJ/x99PdyH+nz5oT9tU8U/etG7kP9PnzQLctl8U3nLT3bD9Pl8yBPLYdUJ88e6jdvmP8ATn830M7yg2n8akV8uTKuW183WTf01ZFWNuz0N1G17lYYu0d1SuaROb8ndTA//9k="/>
          <p:cNvSpPr>
            <a:spLocks noChangeAspect="1" noChangeArrowheads="1"/>
          </p:cNvSpPr>
          <p:nvPr>
            <p:custDataLst>
              <p:tags r:id="rId5"/>
            </p:custDataLst>
          </p:nvPr>
        </p:nvSpPr>
        <p:spPr bwMode="auto">
          <a:xfrm>
            <a:off x="215900" y="-2317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a:p>
        </p:txBody>
      </p:sp>
      <p:sp>
        <p:nvSpPr>
          <p:cNvPr id="6" name="AutoShape 6" descr="data:image/jpeg;base64,/9j/4AAQSkZJRgABAQAAAQABAAD/2wCEAAkGBxQTEhUUEhQVFBUVFBUUFxQXFxUUFBUVFxUWGBUUFBcYHCggGBolHBQVITEhJSkrLi4uFx8zODMsNygtLisBCgoKDg0OGxAQGywkHyQtLCwsLCwsLCwsLCwtLCwsLCwsLCwsLCwsLCwsLCwvLCwsLCwsLCwsLCwsLCwsLCwsLP/AABEIALcBFAMBEQACEQEDEQH/xAAbAAABBQEBAAAAAAAAAAAAAAACAQMEBQYAB//EAEYQAAIBAgMDBggLBgcBAQAAAAECAwARBBIhBTFRBhMiQWGRUlNxkqGxstEHFBUjJDJCcnOBwRYzYtLh8DRjgoOio8KzQ//EABsBAAIDAQEBAAAAAAAAAAAAAAABAgMEBQYH/8QAOhEAAgECAwUFBwQCAgIDAQAAAAECAxESITEEE0FRYQUUcYGRIjIzUqGx8BXB0eEjQjTxFiRTYnIG/9oADAMBAAIRAxEAPwDlTsrzZ6UkBKYrhKyhkB3Myr3sB+tFiE5Wi2bocm8P4J8407Kxye+Vef0FHJqDg3nGiwd9q/iEfk7h1BZswABJJbQAdZp2S1H32qUWxcZgMW5TDysWsWUN0c6g2LJcdIXH61OpRqwV2h99n0LluTi+E3o91U3mPvsuSFHJ5fCb0e6ninyDvkuSG8XscIjNmOnvqUZSvmiyntLnJKxXRwk6i1qpqbROM3FJEKm1OMnGxIjwZ4Cktoqvgip7bLkSBs42uBc+Wp72rbREe+T6BxbOcgkDdV9PfyjiUch98lyIchZfsems0tumv9fqSW1dBv42RvQ99L9Q5x+pLvK5CfKI60b0e+pLtKHGLJqvFlnhYA7Zb2Nr/wB99dSnHG7Frdlcl/Jnb6P61duOpHeI4bO7fRRuOobwV8EALl7DidBT3KXEFJydkhVwQIuGuOI1FG6T4icmsmhTs8cae56i3gnxHtpbnqPGiNPDlqqccJNNPQbWuBU7dpwk44Hl4Fm7YZXtql//ANDDhB+osAnN1D/yHlT+v9DwD8mz2Vcx3V0do2vbKFHfToq3/wCs145FMakJSwpjGSuX/wCQy/8AjXr/AEXYBebpf+Qz+ReosAMkQrZsHa89prKm4pa8RNWGTHXdIAmOmAhjpDuYZJeyufY6A+sgoFYh42SzxH/Nj9sVZDR+BRX9xnq3OHhWTEzhjiTdlWRn0AZ2thxNDJHrZ0KHjYi1Sk7r2QTPN+SfwVcxiY5mnJEThwqpZjb6oz5tBx01GnXWvvs6kXFxsDPWDeqcxCEmlmMg7bb5h/y9oUJ5l2z/ABEVWw9YVP3vaaq5x9tle0P/ACMsRQkUHGQjdTu1oA1g9pSlsvN21+vm0I8lr3rZR7QagoYc/oMlvADWWVNSdwGHwY4VU6CC4w2BHCqnQRJMh4JyMQLeLb2lrs0NfI7KScM+hcic1ruyvAheeNO4sCM5ysnnypzUfOgMcyZsuYEWuD1EVVUuzpbDGnFtt2fMs+SkciQfOizMxbJfNkBsAt+s6XPaalRi4xzM3aMoVKt4cFa/Mus9WmCwJekOxScpZyq3HUprHtbyNWzxuwI0NgeweqvnM5Jyd+ZpxINb1B2E7CymwOutqcG8SaFFXYuztqsYisoJe5F+ojqPYeyvX1e3aU9llCpFuTVuhnqbA41MUHl9Qg9eNsXWFzUWCxznSur2L/y14MhPQbNe0KQdaAEJoA81jm8vprBY6bJCzj+70WFYGVwXiHGWP21qcOJRtHw34Hp8214FYqzi+bLYBic3AADU6VBUpNXSPOupFZXHMNj43IVScxBYBlZDYEAmzAdZFDpuKuxqabsPwYhWd0G9MubTTpC41/KhRsk3xGmm7DuBxKSAmMhgGZCR4SmzDvq7Dh1EpKWg4MYhRnDAqufMRrbJcMPysanhd7BiVrnRYxGNgdebWXW4sjXyk8PqnuocP4BSTy8yDtmdXwpdCCrBWVhuIJFiKjOOF2Zp2VqU00VnJ4/R0/1+21VT94p2j4jLHNUblIlIY6gFWIB0PUrgHnqVwOvSGik2f/iP9t/aWtmz+95HZfw/Quitaym4lqB3BKDhQNNjimgixaBCWoGUPK0fNn7hrJtRp2Z5jsd8o8g9VfNXa7Lsri3ajIfsgtGTTTGpJCJDQ5A5juSo3IXFCUaichXTo91djsWD7ypPkyuTuM17AqBNAA/nQM8zSSsJ02PpJTEKr3lh/Gi/+i1KOjM+0/DZ6dtIXlw2+3POTwFoJbX/ADNV0/dl4fujzk/ej4/sxiSN5MW+R2jCQxrcKrXLs5IBYW0yjvqxOMaaur3bE03UdsrIiI8qidIyzzS4gxrI4ChVWKPNIxVbADUCw1Nu2rvYeFvJJaebK/aV0tW/2JGBLYSUiQKI5UugjDFVkiTVSTqSyKDewvkNOVqkbrVc+T/hko3pys9H+xF5t4sKtlZlxMaBwLkxzS2Bkt4JzG/AgcTVuJSqa+7p4IhZxhpr92SsdhpHxEzKOciTmY3gHRaVVQvYMdCBzv1NA24nqJCcVBJ5N3d+X5bUcoycm1mssuf5cm7XxaSYRmS4F1WzKyEEMAVKsARas04tOzOhsbUqia6lXsrErFhA7fVUOTbeem1go6yTYAcSKrcXKdkU7U1GpJsd2dj2MbmcKrxFucVdQotnUdvQZdes3onBYkoaPT7fczQk7PFqgZtsRlWsZAMoHOBCQGYqoUG1i4Mi6e401SldaeH5wyE6iHZ9qJDZGLuVCBiBmKg2UNIRoCT1bz1CiMJSzWX5wG5qOQ7NtdFkEZzEllQsFuiu/wBRWPE9m64va4pxpyccQOok7DeC21nkkXLIEQhczRsgVguZy5a1hYr/AGanKnhinfN9QjUu2S8BtVJWyqHBy51zKVDpe2dL7xcjvHGlKDirslGaeRB2YfpH+2/tLWrZ/e8juy+H6FlFtAM1lRyAzIXsAgKkhtSQSLg7ga3YbGVTu8kMYTapZ1BUBZFd0YNfoJl1YW0JzL303HIUal3pqT5JlBALAFjZQSASeA41GxZdIF8Qo+0t7NYZgL5d/d18KLA5IbbaKKDnZVZE5x0zAlRa5/Lt66eF8CDmksx1MYhCnOoDEBbkak/ZGup7KVmPEip5U/u2+4f1rJtJqoarxOknWOPO5sqqCT+XVxPZXzaMJTnhjqyyclFNsZw+IlJDPGscZBOr/OLbdmW1h19ZtU506aVoybl4ZPwd7/QqU5t3asvHP88x5cfESQJEuEznUaJYHMeAsR31HcVEr4Xrbz5Et7Hn1EXaMWQyBxkBsT2+DbffUWHXcU+71cahhzFvY4cV8g0xIYpkdCrKXPWxQjosvZc7zT3eFSxp3Tt0T4pix3awtWETacJVmEilUtc347rcb7hbfVq2WriScddPz730FvYWbvoPPOGjzC9jbeCp39YYAiul2beO1KL66O/Aad1cic5XqhWEMgoCwmegLHmymsZ0h0UCDgHzsP40XtrTWj8DPtPw2eviqEcAYfGosixMbM4JW4NmtvUNuzddt9qsUG44kLEr2EbacYZ1LW5pA8jHREB3Bm3Bra24eUVJU5WT56Cxq76CYPbMcjhBnVmBKZ0ePOBvyFgL8bb6m6UkriVRN2H12lHzJnzfNBS5Ygjoi9zbf1GjBLFh4jxK2LgS42uARuIBHkNAyu5Ut9Gbyr66DVsnxEZ3AbM56KDO3zSF2MYuM8mc5GLA7l1NuNj1UY8LdtXx6cfUzbXG9V3H8TsLWTmSsazQvHItjqxBCSjXeLkHiLcKFV0xZtO6/gzOnrbiSG2T8zFEhCiN4HOl83NSK7fmxXfxNJVPacnxv9VYeD2VFcLFHljlkRUnMpfFCYxBcjoFIdjOPrdHKqDNa3RFia0XcVdq1la/8eOpXhT48b/9livJ58ysZr5MQZ1GWynM5LZ9bs+VsoOgFhpUN8rNW1ViW6fPjcebY0hXERmUBJjKRZemDIB9didQtrAC2lJVUnF2zVvoPdtpq+pP2fgnVjJKys+QRgKCqIg1IUEk3JAJPYOFRlJWtHQnGOd2Qdjn6T/tv7S1r2fU70/h+gWzsBMoIeOO550l+eke7OWPRQrZQSa6EpJmKEJLVfUCDk7rGriMQrhhG0aj68psHLaWK9FTrvIHDUdT1uRVBZJ6W0GzsbEErneJ8hw5vZgWEWQumoOQFld76kkqDoKeOPDqG6nx6fT8uOxbCYQuGyNI87NmI0ELT5igNtCYmceVjRjV/wA5BuXhfO/0v/B2L2VK4nAWMI7BxGzZwziQFnzFLx5kFrdKxOm7UUkrBKm3cPFbKlkJBEIWSJY2IveEZ2aQQi2pYFBmuLFAbGwFCkkEqUny0t4c7fnUc5SHokf5Z/WsO0G6j+5H2lhXkiUJlzK8cgDXytkYNla2o3b+ogV85o1Iwm8WjTWWqvkSrRcllzv6EV8DO7uZCt/i7omXSNGfQi56THorra3Ab6tVWlCKUL+8m76tL6eRU4Tk25cvuLJsiQYeGNCjMrI0me+WUgdIsQLnpZWt15baU47TB1ZTldJppW4fiy87idKSgorzvxGYdl4iNg10mImkk6TFMxeNQHNlNipDqBroRrerJbRRmrZx9lLJX0by1WuTb58CKpTi765t/mXD7D+O2ZMwkymMFoIowBmVbrI7SrpcqrKQLi/opUtopxw3vlJvm9Ek+rTHKlJ3tbRL+Ro7LmBkuElz80RaRoeaKBgFjshIVejbjdquW002opNq175KV7881m/4I7qV3fPTja3hkWiI6wKJWDuAAzAWzG++1T7OnF7anBWWdl5GiCajaTuyKWr1wAFqQxM1FwPPEWshvHkWgRJwa/PQ/jRe2KL5Mz7T8OXget1ScAq+U8YOFmNiWRGkTLfOJEBKMltc17VdQdqi9CFReyyDtTDrDFhgwYwiZXxBsXLHIxV5dLkc7kJPk6qtpycpStrbL+vIjKKSXIlBjipY3jBWKHOyOwK87MyMgKgi+RQza9ZItuoVqcWnq/otR2xNPkVsWKD4FMGqucQYkw7xlGHNmwWR3YiwUDMb310te9XWtVdThe5DWGDjobRRWW5eVPK4/Rm+8vrpmrY/ikXk+Po6f6vaaovUo2r4sixAosUC2osBwjG+wuevrp2ALLRYDrU7AKBRYaKDYx+kH7j+0tbdn947k/c9DQ1rKDqAOpgdQAtAhRQBS7eGtv4D+tZa+pdS0H4xoPIK+ZyWbLXqHQrCOoA6gBakmIUVNLiAxjfqH8vXXR7L/wCTF+P2BFSGr14AswoAHPSHY8/WQ8B31nyNg6sh61PfSsBN2S954RY/vY/aFJ6FG0/Cl4HrN6pucAIGi4WFFSuFgs1O4BhqkmAampCKflafox++v60zXsfxPIb2GPmE8h9o0FG1fGkWFqZnFtQAtqAFtQAuWnYBctOwzN7DHzx+43tLWnZveO7P3DQ3raZzr0DOvQFjr0CsKDQIW9AFLt09Mfd/U1mr+8i+loS0Gg8lfN6kfbfiyVwrVG2QCWosB1DtwASkmM7PUsYWGMa/Qb++ut3Zk33qC/NBpFKPLXswEtSATKONMDDRispsHctAD0LlWDKbFSCDwI3UmJwUlZlsvKTFeM/4r7qhhiUdypch5eUmK8MeavuowoO40uQ6vKXE+EvmijCiPcaXIMcqMRxQ/wCn+tPChdwpdRxeVeI/g83+tOyIvs+n1DTlZiOEfmn+apWIvYKfUDG7elmTI4S1wdAQdPzpkqeywpyuri4fa0qKFUiw0GgoFPZKU5OTWY+NuTcR3Cgj3KlyCXbs3Edwpi7lS5Bjbc3hDuFMXcqXIMbcl4jzRQLuVLkENty+EPNFMO5UuX1F+W5eI7hTDudLkMYPFlGLCxJFte21WQqODujQ43ViaNsvwX0++re8yI7pHfK78F9Pvo7xIe6id8qvwX0++l3iQbuJ3yo/Aen30d4kG7Qvyo/Be4++n3iQt2hRtR/4e4++jvEhbuIxiMQXN2te1tKjKbk7sajbQfG0DwHprhy7Gpybbk/QVhfj54D00v0Sl8z+gWEOObgPTR+iUPmf0GJ8dbs9NSXYmz836/0AhxjcB3Gj9F2ZcX6/0AJxL9Xqp/o2y9fUMSGZJJCLE6dfRq2j2bs1KanG911DGiMUrpDuARSGCUNAGMVew1nNQ5l7KQx7ZOIAxMIIBBkUWI07quoRvNMUvdaPS7R+LTzV91dK0eSMeGXNnAReLTzV91GGPJBgnzZG2rjYMPE0ska5VHUq6k6AbuNWUqMak1BJZlNacqVOVRt5K43sPaMGJDZY0BUKToCLNu1yjXStO1bAqFtGn0Of2f2n3vEs011vr6FsuBiO+JPNFY91B8EdB1JrizjsmA//AJJ3W9VLcU/lQt9U5lTyi2VDHA0iLlIK9ZtqbbiazbRQhGGKKLqFWcp4WP7N2cjxRvlHSRTuHWK4cqdRt+0zFVrTU2r8SWNkrwHcKNxN/wCz9Srfz5inYoPg9wp91qP/AHfqLfS5md2btOCaTm01uzKptvK8RbQGxtr3V2KvYe0Udl3zqXdk2uV+v3ObT7Yx191nno78vzmWcuy+wd1een3laSZ1o7RPmR2wFur11S9o2uPH6ItW0S5jbYQcPXRDtHaE0pW9C2NdldNplt1so/ImuztTtRk+jN1P3iQ+G4Ej8zXmo7TUXFmzEuKG2gbqNXR22ov9mFoPVDOJlaNGd9FRSxOm4C+6robXWnJQjLNiapJXKXYPK2LFOEQsrFWYA2uQpsc1tx1vXQ2uhteyw3kp3X2+hlobRRrScVE0BzdTegVzl2hW5/Y1bqnyAM0g4H8quj2jVDcU2KuJbrAGnVWvZttnVnhdimrQjFXRZYPK0asb3IvSq1ZOTzZwtoqyjUaTHCoHGqXUnzfqUb2fM4W4H8qanLm/qRdWXMoByji53IdFDFWJJDCxsW37r30r1dHsDe7Iqim8bV0uHgcWfa1SNfC17N7Xz9TVbPjikQPGwdTezAnq8tcOrsMqM8FRWfU6cKyqRxRd0TlgUUlSiiVxMQi5G+6fVVihG5Kn7y8TLl60ndAL0hnc5QFjKK441lNITOP7tSAhYR/peH/GT11s2dZkZHqwreUih7UxYblVykwwxELRNuNvRrQpuLUlwLIUYSi4y0asNckNjrhQ5zFi9rgiwAF/fWzadte0JXVrHK2bsqOxylgk3fmaNZxWS5rcGOriRTuQdNlbyrcHCuPu+0Kz7U/8b8izZotVPUk8lx9Dg/CWuZY5tf4svEtRTKhHbSk9APP4+QPz4aKQxpznOEakg3v0D/dq62wdsTpUZUakbvRPpa2Zzto7PVSopxdvzgeitEDXNdNM6Fxl8KKqlQTJXGnwIql7IiSkzGxxZmA/iHoN6Nsdtnm+h3IuzuWjYavIqoWqoNnD1LGSVQqtuYdmidQL5lIt5RWvZpxU1J8C6Mk0Yv4M9hzxyytPAIxkCqxte5OqrYno6DuFdvtvbKNSnCNOd881/PU5+yQnTcnONvz7HoDYc151TR0FUQDQnhUlJEsaI2MjspPZXS7Md6z8GVVpeyW+xsNeCI8Y1PeL10HSu7nmNolerLxLKPDjhVkaSRRcfBsOruq5ZIDE43kdC07S2N2vfU2BO8gdVTo7ftNBxwSyjoiips9OommtTS7IwKwxCNB0Rc6m5JO8mpbRtNTaajqVNSVGlGlHDEm1RYsBxR6DfdPqqa1LKXvrxM4RWg7oJFIYNhQBlFt139FZjQGAvbQMixoBisOR45ParVsz9ohI9SvXRKhDSGgClA7jqrQRbFy0CuLagRX8pf8ADP8A6fWKo2r4foTo++WfJI/QoPwx+tYDjbR8WXiWhpMpENIZyDWmsgHw1WYhBZqdxnGgEYXCv84B21z9uf8A60/A7vAfxkk4kRVeK0jlReNyygIzXJ5yxPRtuG+vM0o0HBtqV0vmWeaXy/uZpuqpJJrPp/ZGkxxhkczvmUIlsqHUkuznKLmyqFud1qsVFVoLdKzber8Es8tXeyFvXTk8bysuHjf0HtoYxUJBV2CgF2XLljB3FrkHtsATbWq6VKUle6V9L8fDL72NL2jA7WfXp+dBtcVHG7FmYDMItbCNWWN5WYHhlBuT4IqTpznFWS0v1zaivroKe0JSd306aN/bXwFxGNEkV4iykypGcylGXprmurAEdG516jRCk4VLTzyb5p5O2nUrdbFC8eaXLj/AR2mpAKI7Z3yR/VUSEKWLKWI6AAPSO+2l9Lru8k7SaVld9OFnbj09bEu8ZZJu7suv9fiuFtMfNXIsSNRvsbai4310Ox1/nlbl+5bdtZlpskWgi/DT2RXdR5+r778SRFOrXysGsSpsQbMNCptuI4VJprUrTT0GxiFLMoYFltmUEXW+646r0mna4rq9jstQsMdUVMBSKAIS4kSRMyhgOmvSGU9ElSbHquKm4OMrMns8sU4vqVB8tWndQJpDEy0gMasp7KoNVg1moCwzmHxjD6f/ALR+0K07N7xGRt8XJI2JWNZmReZLsqrGdQ4VdWUnW7eaK6qso3aMc1J1VFSaVr8OfVMKGd0xAiaTnFeN3UsFDoUKgg5QAVOca26qHZxukOLlCpgbumm+uXh4h4fbKvIqBXyvmCSaZHKC7Zdb236kWNqTg0rgq6crWyej5hNt+AZbsem5QdFjYrIY8zWHRXMLXOlPdyIvaIK3V2+tvudjZguJRmbKkcMsjXNhqyKCfyzURXskZu1RNvJJ/sPfK682smR7u2WOMjK7nWxAJ6IsC1zawFzRgd7D3ywqVnnouLIuNxonwRkAKhjuJB3OVuCNCptcHrBFZtsjhg14Fuy1MdpW5k/Ycsg2dEYhmcILDQ6Z7MQCQCQtyBcXIArnxtjtLQ5G1XU5W1uBjNo/NMVxD35yFWEiCKSLp3ckBVNiitbQ3toTV0Ye1nHnpnfLzMjk8OT5a5cSxw22A5UZGUtK8ZVsoKBIzJnaxOlsnniq3Stx4f0WKpfgQ22+jPA6lsskcrRxgjNMc6rHlF7G4DNruBubVaqLSafC2fLmQ3uafj5k35XbnDEsJaRVRmXOoVQwubsRbTQDjc9QJqO7VsV8iW8d7WzGjykW7kISiwtMrBhd1VsoOU7gx+qb6gE6aVJUXlnne35+4t90ytf8/Yn7N2qszOFVhlCsC1rOj5grpY7iUbfbd21GdNxSuThNSZlsMfnR94/rXM2//jT8D0C0LKbD5nja9shY245lK/rXk41MMZR5/wA3ION2nyIzbKRmmZyW55ch6sqFQpVeF7XJ8nAVatpkowUcsLv4u97v8+5B0U3Jvjl5DY2RqbyMyPkLqQt3ZEVdWG4EIpIA49RtUu9ZK0bNXs+Sbb0556i3OeuT168P2Om2OrkZmJAnM+XQAkqVCtxUX/PcdKUdqcU7L/XD/YSoqTV3xuditjK5bMSUeRZHjYAoxWPJbdexAQ9f1e2nDapQSss0mk+Obv8Az6hKhGTd9G7teVv4GptjMyc0Zc0YOgeMO6jTLlcn6y9TEE7uvWpR2qKljUbS6Oy65cny0E6DccN8uqu/XpzH9oR2jC3JsLXJuxstrk9Zro9jO9Wcun7l6VlYssPIEhVmNgsQJPABbm/dXbSvkjgVX7T8zK7GkmiVciFmxiCdTYmOOV2LSNIfsqEePTrKkVtq4JvN5Ry8Vwt9TJBSisuOfmFFOuEXGyLd2WSKO5uzPKyJ0mtqbtLuHkFRadZwi8lZ+S/6QR9hSaJb4ueHDYiaR2zCMtEsgQOCoIMhQDogsy2U3sAL6k0KEJTjFLjnb7f2O8lFv0HhtGUQnFs9o8t0gyqDKCMsbMx1VmYg2GgBtajBHFu0s+fLn6DUpWxfQdmafDwzTSzB7QF8uVQElUMTksPqfVFjc6b9aisE5KMVbP6D9qKbbvkWDBuY6Zu/NjMbWBbLqbdWtVO2LI07PfHG/QoD5amd4G1IYn50AYlWP92qs0hFj1D0f1pAJE3z0H40ftitGz++RkbTFYbFfG3khWEIYI4w8jMbMHdmtGmrfWXeV8tdZOGCz5mKUKm9co20Sz8/zgPYjYzmKa0ubESxGMSkZUXQ2VFF8i3PaeJNCmrrLJBKi3GWftNWv/HIYw2yZxNh5mMfzYeMwoSI4oylgUJW8j3UXuF0Ita1y3ONmitUZ44yfDK3BI7A8nHGEljkdeflDXdblVIYtGFuAcoJue0tQ6ixJrRCjs73bi3m+P2OxOwZppC8rhWWGERtGTzYnV3ZiYz9ZRdNG7dx3NVIxVl+IUqEpyvJ52VuV8+AO0dn4qYQSSwwO8ZlV4RO6RyBwoEmbm93RN0IOh3ndTjKEbpN+hGdOpPC5JZXyvr+ciw2osgwbc6Uz3GkYIRBcWRb6tYdZtfgNww7ZbA7dDZs6d8ydyViz4CJQ7pcHpIQGFpG3XBHVbdXOvaVzk7Sv8kicdhwnLnDORIsuZ2LMzoCELcQMxsu4cKnvZLTlYz4E9QsVsWGRizKbls7WZlDkqqEOAbMpVEBG45RehVZJWQOnFiHYEJUqVJGTIOkboOcMgKEaqQzaEbrDhUlWle/5yDBG1iXhcAiFmGYs6orsxJLBAQtzx6R76i5t5DUUiAOS2GyFMrlTFzJvI5LR9Gykk3sMgA4a8TVu/ne/mQ3UdPItI8DGJBIFswTm9CQMgNwCoNjbWxI0ueNQxO1ieFXuYzDSfSLfxt+tcztD/jT/OJ6CK9lF4DXkhGcg2+yyzK3TzuRhU3GQoebkjBtuDrmLdQYncK6Utji4QaysvbfK+afmnZLi1biZFXak087+79n9R3Zu0pRGA1p53nxCKL80lopHViTYlUGXgx1G+o1qFNzbXswUYt8Xmk+l279EFOpNRzzbb6aP7eo4u0xLzXzbZgs0thJlVXhYQspOgZSZGIJ06F7cI933eL2svZWnCSxX6aK/jYlvMVss836ZfuRMJt+RMMkuIVAZiDEDJYnnS0io4ydAKlhpmJy7iSAbamx051nTpN+z72XKybWed34LrYhGvONNSmlnpnzz5cF4l9gJWeNGdMjMoJS5OUnq1APeBWCrGMZuMXdLiaoNuKbVhjaz2UeU+qux2J78/BErFhLgllgMT3yyRc21jY5WSxseo2Nd+DcWmuB5+oryfmSooQqhV0CgKBwAFgKGru7IFfPsCF1mVlNp3WR7MwOdQoVlIPRIyKdOsVYqkk0+QsKAPJ2ExyxtncTLlkd3Z5GXqGcm4A6gNNae9ldNcBYUTMbs5JYjE46BAFgSCLWylSNxBAIPZUIycZYkNpNWIb8nYmjkRzJJzq5Hd5GaTL4Kt9kaXsLVNVZJprKwsKJuOFon+6arsaKHxI+Jmc4qR3bCEikAOnZQMwiy1A0DnOUWAPDveWHsmi9sVbQ99Ceh6iDXSIBg0yIQoIhUCFFAghTEVvKYfRn8q+0Kz7V8P0JUveJHIo/QouznB/2vXNbzOTtK/yyLy9K5nFvRcBb07gKDTuAQNSuAa00M8/wv+KI/jf/ANVzu0f+NL84noI/DXgjQ15QiR8Fg1iRVXXLmsTq3SN217TVlSrKpJyfH9iMYKKsRhsOMZcrSIVaYhlYZrTvnkW5B0LfmLCxq3vc3fEk08OT/wDqrJ+nkyrcpadfrmx9dlxgWAIXmjDlubZDqdd9+29VvaJt3et8XmS3cdOliONhJljHOS5o2DJIWBZbIY7AFcgGUkfV7d+tW97ld+yrPVWyed+d9evTQhuVZZvLT7eBYYbDhFyrfrNySzEk3JJOpNZ5zc3dlsVhVkQNvmwXyn1Cuz2L70/L9ycTQYcdBfur6hXoEeen7z8Ry1MiJQBwoAW1MDqQETan7mT7h9VBds/xY+JjQ/koO/Y4vSCwJby0AYVb0FoeakMf2dfnovxYz/zFTpO00DR6reukQCDUXItBhqdyNgr0CCBoEEppkWVXKw/RW8qe0Ko2n4bJ0veHeRsgGDj1G+T/AOrmuROXtHL2uP8Amf5wLn4yvhL3io4jNhfIT46g+2vnCpYh4JchDtKIb5E85ffTxD3c+TO+VYfGx+evvp4h7mp8r9DhtiDx0fnr76liDcVPlfoGNtQeOj84VJSH3er8r9DEwYtfjJa4y53Obqsc1jWLboSnQlGKu/7O5CLwJdEXfypF4xa873Kv8jDAxflaDxqd9LuW0fI/QWGXI75Yg8dH5wpdy2j5JejFhlyCG14PHReevvpdz2j5JejFhlyFG1YPHReevvpd1r/JL0YYZcgxtKHxsfnr76O7VvkfoxYXyK7bmJRguVla19xBtu4V1+x6coSniTWmvmTgmXuH2lDkW8qfVH2hwrvJnDnQqYn7L15DnylD41POFO6Id3q/K/Q75Rh8YnnCldB3er8r9BPlGLxid4ouHd6vyv0E+U4vGL30XDu9X5Wd8qQ+MXvouHd6vysj7Q2lE0TgSKSVIA7bU7ltGhUVSLcXqZC/kqNzt2EvRcYJbyUAYtWoJoMGkSDUXqLdiSQ8qnt9NR3iJ4WGEPE1HeDwhBTxNPeBhHVRuJ9NLermPCOhG7aW+XMMLDCNxPpp75cxYWIynrJ/O9SVS/Eg42HMLgDJfIASLX3de71GlKoo6lFWtClbE9R35GfrX0iod5hzKe+UPmCGyn8H0/1pd5hzDvlH5ghst/B9I99J7VT5kltVH5hfkp/BPeKa2mHMO9UfmDj2TJ4J7xUlXjzE9qo/ME+zXH2SPzFN14cwW1UX/siO6W33qSmmro0QlGavF3J0exprAhCb67199XqjUfAeOPMP5Em8We9ffRuavyhvIczvkibwG9Hvo3NTkGOHM5tmyjejUnSqLgNSi9GN/EX8E0sE+RKwS7PfwT6Ke7nyE7BnZ0ng+r3091PkRdiKKquJodWIncCfIL/pScktSDaWrHFwMnUjdxqO9jzIOrBcUH8ny+A1Dqw5oW+p80J8Ql8E9499R7xTX+yFv6fMUbPlP2fSPfS71S5i7xS5jsex5TwH50d6pkHtVJELHwPE2VrXtfTXTu7KuhNSV0XU6kaiuiKJjUyywnO0WAx4btqQC5u2kMf2e15UXeGuPQT+lVV1/jb5EqcrTSNGuAFct1mbLhfJ47ajvmPEUXK1zh4S0Ru1xv1Fus1v2BKtVwz0Mu11p06TlDUPkVNJiVdnXIFKhTe+bTpdXH19lHakadCaUOOvQr2HaKtSDdReDNGcBXL3xtxAnBGpb1BiIm0ICqg9v6Vq2WalOxCo8iXyGYmWcHwIj6XrZXinFeZwO03nHzNgVHCsrijlXO+Kg0bpMLi4eJecCNoTuG8nyViry3UkmjRRpud3yBxmGXMQp3eunSSqK6yI1VhlYhlGXdVqi0VXEeU/aWm+ozL8qJch006N/Sa2bLH2Wdzs52pPxPQcE/zUf3F9kV6GOiHJXkx9XpkGgWv2UElYewOIiljLaGxZW11BHVVsYxcbmSrKrTrYUQ3w/CqMJvVTmDu+sL+SgeujOxDjIxA+y3qol7rIpO+ZluTyGR268qj0n+leZ2vHZKLsG2zwRVuJqYcCaxx2VvU5Lnclps9j1gfletMdjk9GQczB/CRynmwEsUUYU84jvzhW+o0C2Jt2mt2ydnwni3rva2mWpFy5Gm5G45MbhY5gUL2AlVCGCSW1U8ONj1Gq57CoSasGIvhhBwpLZ0uAsQQgqSooLmH5YD6Tbgi/rVsVY7Gw/C8yiPlqVzacDTEZJRUhC27aAJ2woc2IiF/t/oazbXK1CXgOOtzfnACvO75mjEA2EtUlUuO5k+Vmw3xC5FYpre9rg9h7K62wbXChLE1cp2mi60MKdi65M7EaDDJG7Z2W92AtvJIFuwG35Vi23a41qznFWTHQg6VNQbvYthhTxrJvEW4ghhqjvBYir5TxZYQf4x6jW7s6V63kRbuhjkIgMs33I/aeuzVV0jidqf6+ZsubFUYUckVdKErDKzHSAYiOWxLR3twNxax7KybUnJWj0+hp2eUVL2nYtFOcZiLE6kXvvq2hTeBYius443h0CEQq/Aio4Rr1gGjDHkBhPhHUKwAFvmr+lq00IpaHb7O+E/E3eBYc1H9xPZFdlaFrTux4PQOwExBFDJQumVuFwCJIZFUZjvPGoJGic8UbMullqy5icDmANAk2iJjogIpLeA/smoSWTLIzbaM78HNzLiOxYvW9cWcLtFHaT903ipTUDlXDqdrAZzlfsGPGJkkW+8Bhoy3FiVPVVMpzhNShwGmLyE5LQ7PiZIi7GRgzs5BJIFgBlAAArU68quciLNNmpXEDSGed8u3tif8AbT/1UWdnYPheZnOfosbjufp2CxlwKkVhWpDLLk3/AIqL7/6Gsu2/An4Eo6npQcXtw39nlrzFmWglgTa4uOrr13aU7O1wTWgDRDfUlJkrh4SZXRWQ3VhcHiKjUhKEnGWqK4zU0pR0Y7UBjcU6sWA+w2Vuw2DW7mFTlBxSb45kYzUm0uGRUcr/ANwPvr6jW7sv43kyT0InIE3kl+4ntNXdq6I4/amkfP8AY0DbRd3ZYEVghKtI5ITMN6rYEsRuPUKMEYpOo9eC1OLibdokmCclV5zKsjDVQb6jfl46VTNK7w5oknlnqNCSNgXDqVUm7ZhYEb7nqqLpSvZrMMSte5LgxSFAyupVtzZhY+Q9dWYJLJoFJNXFknBRubdLgWBJBUMfq5rdpGlSUbNXQN5ZCPi0jyLLIiu1hqQuZtAcoPafTTUHK7ishYktWYn4Sx0x+F/6arKOp3ez/gvxNlDMqQozkKAianyCw8tdeKb0NUpKObFw2MV7hSbi1wVZTY3sbMBobHXspuLQoVIy0JFIkKBQDYE+JyWuCRZiWG5Qov0j21JK5VKVg8HiC6I5BXMobKd4uL2NDVnYUHiipcztot8zJ+G/smoz91kor2kZ34NdJsQP4IvaeuRfQz9pcDctiU3ZlvwuKdnyOTdBE1BsYBFRAZxmMWFM7XtmVdNTdmCgd5FWU4uTsiM5KKux+abKrGxNgTYak2F7DtNCzdht2QuHlLKGsVuAcp+stxuNusUPJ2BO6uef/CAfpI/CX1tQdrs/4fmZomlc3nUwM9lNTKhaQyy5O/4mL7/6Gsu2fAl4Eo6mjjmdJXnjRpRLI8OVd14wFjdj9lcySAt/EK5bjCVONKbthSefXNrq7NWXQypyjUdSKvibXpkvK6d31HcO3MNiZG6b2hU9WeVtyrfcM0igcBUZrfRpwWS9p+CX9K44f4pTm83l5v8AGD8qupxQaQPzMAZjYKqykPdUPgjKN99evqp93i921G2KVl1WWb6i30ljTd7L656dB7ZmPKcypyrA0T5NCHPNBemTe1mGZgLbgD11CtRU8TV3NNX5e1fLyyXiOlUcMMcsNsueVs/MXCbUd5oRmtzqs5isLJHlvHmO8SHTrta+ml6VTZ4xpTdvdaV+b4+X9ZjhWlKcc9c7clw8xcFi2IjRCA80mIcva+WNJCCQNxbWNRfjfW1qKlOKcpS0ioq3Vr7asUJysox1k5O/RP8A6RE2xOXwrEsHy4hkD2AzBCwubaXuCLjhWjZIKG0qyteN7crl1GblF3d82rjfI/PlxXN/vOZ6HV07Nk39tq7Dtiji0vmc3tW+GNupO+VxDgrQwTAxQXYyRtCiELdizOBmbNfRb3J6t9XOhvK15yWb4O9/zqcRPDC0UFjNnO02ChzOQcPMJJLkvltCX6XUW+rfg5pQaUZy6qy9ftr5CcL4USdqYdY5o41gZo8hkEccZyyzAhUWRgMqhQL9LTdwoppuLliz0u3ouNvHoOUUna2RAh2gI4WikiEmJbETHmhE8qoc/wC+yhbmMKy6jfe3G1rg5TxJ2jZZ3t5eJFZRs1nckxImSKJY5lzYuMyM8RiztZpM9t2W8ai3VoKi3K7k2vddrO/T9xqKtbqBJKDiZhMHd+dXm4Fia7oljEWlIyiPNdt41ve+6hZU44clbN3565cwcbydyD8Iou4vv5n9WrPSPRdm/CfiaPGtEIYTLJzVshR7gWcJu1BB0voa7VO/BFtbBlids8is2ntCXmQddcTEqSc1IhZQc7MY9WYAKx6rgHS2tWxir+RmqVJ4PNWdn46a/wAjwdkR3TngrvHGGZXeS1znn5u11JvYC3UDa1Kybt+eBK7jFtXs7Li31diOJSEkV2aL59SkUhkPOJzYITMt2uxuTlvqLWOoMrZrwKruzTds9HfNW0v1JOJZ2hkyI6fQ48sJDdEyGTMCo1JAA0AvSVlJX5kpXcHZW9lZeNxDM6q8qc7Y83FnKuSS0gEkyw2uFRT0dNdb3Gpdk3Z/nmDcknKN+C+ubt04Duz3bJiwRIgygoshYtkMWjkn7TENcdVtdaqr+55Ms2VPG731Vr8hj4Nj9In7Yk9o1xGLtLgWuzYcKmEMk0cQRpJ96KS155AiJpcm1gANd1q1VJVJVLRb0X2RwoQgoZrn9xPjzxwxxySNCY4BLM+jSqpJWKJb3BkJFtxvlIGpqOGMpuSV7uy5dX4BdqKV7ZZ8+g3htuTsuDClTJicOzbtA94/nCAfqqpckdZsOum6ME58k/5/oSqTajza/gXFbWJiCMRNPHjEjMaZUZ8shaM5SbLmVQbnTfTjTSldZJx/bMbk3Gzzd/3CXaRfDtJz5515oImjFl+Llp0Rowm8EBjdjv37rUYEp2tkk345CxNxvfO68swMRtAPjJBJIEWCWNUjDHnZDkV7JENWzFtWNxlWwA1NOMLU1ZXus3wXDX8zE3ebu9Cs+EIfSV/CX2mrIj0XZ/w34mYyf3pTOgIUoC5TKvbUisXLSAsOT4+kxff/AENZts+BLwJR1PQcLhljUIgsoJIGp1Yljv7Sa83OpKbxS1LYxUVZDU+zYn5wOgPO5c979LL9XyWsN1SjXqRw4Xpe3nqQlShK91rqA+xYCLGJbGPmiBcAxhswUgHdfX8zxqS2qsnfFxv56XIvZ6b4cLeRMmwiPlzIrZb5bgHLdSpy8NCR5DVMak43s2r6/ck4ReqI0GxoECBIwojbOuW4s2UrckHXQ21vVstqqzbcpXurPw1IRoU4pJLQGbYkLKqFDZCzLZnVgXJLgMCDY3Nxe1Edrqxk5J62vkuGmWmXMUqFNpJrTx4kLlTEqYZVRQqqyAKAAAACAAOoVq7Ok5bQ3J3bTLEklZDHIA9Ob7qetq7dTgcrtP3Y+ZsZoVdSrqGVhZlYAqwO8EHQioptO6OOOLpQA4DUgFoAS1KwHFaLDMLy/X5wD/K/VqnFWO32b8N+JsMGPm0+4vqFdlGl6gYrBB5InLEc0zOFFrMzIyXPkDN31NSsmuZXKGKSfL+LEuokjqAOtQB1qAI21P3Mv4beo1Cp7j8Bw95Gc+Dy3xia3XEPb/rXIZl7R0RqNl8nsPhyDGl2F7SOTI4uSTlZicoJJ0FqsqV5z1Zx404x0Jc2z4mkWVo1aRBZXIuyjs7z3mq1Uko4U8iTim7iYXZ0UeXm40UqGCkAXUO2Z1U9QJsbdgodSUtWCiloOSYSNiGZFJDBwSouGAIDA8QCRftpY2skwsgWwURYsY0LNlzNlXM2Q3S5tc2IBHCnjla1wwodEa5s2Vc1rZrDNbhffalidrBZGD5fj6Qv4Q9pqcTs9n/DfiZjL5akbxMvZQMoRJVlim4Qk7KVh3LLk898VD9//wAtWbbF/wCvPwHF5o9LNeWNB1AHUAEtJiYVIRwoEUvLA2w/+tf1rodl/H8mIh/B613m+6nrau9UOT2npHzNrVZyDqACQ00wDvTuBwNO4xaBGG5etaZRxi/9NU0dzs34b8TYYT92n3F9QrsLQ0PUdpiOvQM6gQQoELTAi7XPzEv4beo1Cr7j8Bw95GX+Dx/pEl/E/wDta488kZ+0fdRvi1VXOSDmoA7NSuB2ancDs1FxChqLjMH8IDfPp+GPaarIZnX7P9x+JmecqdjoA86OBosBS1MqDDCkMewWNWGWOVgSqPchbXtlI0uRxqqtSdWnKC1aE5WszTnl7B4qbuj/AJ65P6NV+aP1/gnv1yE/byLqhm/6v56f6PU+eP1/gN8uQv7cp4iXvj/mo/R5/Ovr/A970OHLhfESecnvo/SJfOvqG96Dg5ar4h/OSl+kS+dejDG+Qo5aDxDeevupfpD+degYnyIm1+UHxiPJzeTpA3zZt19LAdtaNl2B0J48V/IE3xO5MbVTCtIZAxzqoGWx3E77kca6Ek5GDbaE6uHBwuaD9toPAl81P56W7Zg7hW5fU48tIPAl7k/npYGP9PrdPUT9tYPFzd0f89Cpi7hW6eov7bw+Lm7o/wCengH+n1unqKOW0Xipf+v+ejAH6fW6HftvF4mX/r/nqWEf6fV6Ge5SbUXEurorKAuWzWve5N+iTxo0OlsdCVKDUuZpIOVMIVVs9woG4dQ8tdBbTCxe4O4Z5WwcJO4e+n3qAbtnftbD4Mncv81LvUOot2zjyuh8GTuX30d6h1DdsE8r4vAk/wCP81HeodQ3Yn7YReLk/wCP81HeodQ3YxjuVcckboEcFkZQTlsCRbXWoz2mLi1ZjVOzuU/JTaCYaR2kvYpl6Iub5gdd3CufUvJZFG10JVYpRNOeWMPCTuHvqrBMw9wq9ADyzi8CTuX30buQfp9TmgDy0j8XJ/x99PdyH+nz5oT9tU8U/etG7kP9PnzQLctl8U3nLT3bD9Pl8yBPLYdUJ88e6jdvmP8ATn830M7yg2n8akV8uTKuW183WTf01ZFWNuz0N1G17lYYu0d1SuaROb8ndTA//9k=">
            <a:hlinkClick r:id="rId7"/>
          </p:cNvPr>
          <p:cNvSpPr>
            <a:spLocks noChangeAspect="1" noChangeArrowheads="1"/>
          </p:cNvSpPr>
          <p:nvPr>
            <p:custDataLst>
              <p:tags r:id="rId6"/>
            </p:custDataLst>
          </p:nvPr>
        </p:nvSpPr>
        <p:spPr bwMode="auto">
          <a:xfrm>
            <a:off x="155575" y="-1676400"/>
            <a:ext cx="5286375" cy="35052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a:p>
        </p:txBody>
      </p:sp>
      <p:sp>
        <p:nvSpPr>
          <p:cNvPr id="7" name="AutoShape 8" descr="data:image/jpeg;base64,/9j/4AAQSkZJRgABAQAAAQABAAD/2wCEAAkGBxQTEhUUEhQVFBUVFBUUFxQXFxUUFBUVFxUWGBUUFBcYHCggGBolHBQVITEhJSkrLi4uFx8zODMsNygtLisBCgoKDg0OGxAQGywkHyQtLCwsLCwsLCwsLCwtLCwsLCwsLCwsLCwsLCwsLCwvLCwsLCwsLCwsLCwsLCwsLCwsLP/AABEIALcBFAMBEQACEQEDEQH/xAAbAAABBQEBAAAAAAAAAAAAAAACAQMEBQYAB//EAEYQAAIBAgMDBggLBgcBAQAAAAECAwARBBIhBTFRBhMiQWGRUlNxkqGxstEHFBUjJDJCcnOBwRYzYtLh8DRjgoOio8KzQ//EABsBAAIDAQEBAAAAAAAAAAAAAAABAgMEBQYH/8QAOhEAAgECAwUFBwQCAgIDAQAAAAECAxESITEEE0FRYQUUcYGRIjIzUqGx8BXB0eEjQjTxFiRTYnIG/9oADAMBAAIRAxEAPwDlTsrzZ6UkBKYrhKyhkB3Myr3sB+tFiE5Wi2bocm8P4J8407Kxye+Vef0FHJqDg3nGiwd9q/iEfk7h1BZswABJJbQAdZp2S1H32qUWxcZgMW5TDysWsWUN0c6g2LJcdIXH61OpRqwV2h99n0LluTi+E3o91U3mPvsuSFHJ5fCb0e6ninyDvkuSG8XscIjNmOnvqUZSvmiyntLnJKxXRwk6i1qpqbROM3FJEKm1OMnGxIjwZ4Cktoqvgip7bLkSBs42uBc+Wp72rbREe+T6BxbOcgkDdV9PfyjiUch98lyIchZfsems0tumv9fqSW1dBv42RvQ99L9Q5x+pLvK5CfKI60b0e+pLtKHGLJqvFlnhYA7Zb2Nr/wB99dSnHG7Frdlcl/Jnb6P61duOpHeI4bO7fRRuOobwV8EALl7DidBT3KXEFJydkhVwQIuGuOI1FG6T4icmsmhTs8cae56i3gnxHtpbnqPGiNPDlqqccJNNPQbWuBU7dpwk44Hl4Fm7YZXtql//ANDDhB+osAnN1D/yHlT+v9DwD8mz2Vcx3V0do2vbKFHfToq3/wCs145FMakJSwpjGSuX/wCQy/8AjXr/AEXYBebpf+Qz+ReosAMkQrZsHa89prKm4pa8RNWGTHXdIAmOmAhjpDuYZJeyufY6A+sgoFYh42SzxH/Nj9sVZDR+BRX9xnq3OHhWTEzhjiTdlWRn0AZ2thxNDJHrZ0KHjYi1Sk7r2QTPN+SfwVcxiY5mnJEThwqpZjb6oz5tBx01GnXWvvs6kXFxsDPWDeqcxCEmlmMg7bb5h/y9oUJ5l2z/ABEVWw9YVP3vaaq5x9tle0P/ACMsRQkUHGQjdTu1oA1g9pSlsvN21+vm0I8lr3rZR7QagoYc/oMlvADWWVNSdwGHwY4VU6CC4w2BHCqnQRJMh4JyMQLeLb2lrs0NfI7KScM+hcic1ruyvAheeNO4sCM5ysnnypzUfOgMcyZsuYEWuD1EVVUuzpbDGnFtt2fMs+SkciQfOizMxbJfNkBsAt+s6XPaalRi4xzM3aMoVKt4cFa/Mus9WmCwJekOxScpZyq3HUprHtbyNWzxuwI0NgeweqvnM5Jyd+ZpxINb1B2E7CymwOutqcG8SaFFXYuztqsYisoJe5F+ojqPYeyvX1e3aU9llCpFuTVuhnqbA41MUHl9Qg9eNsXWFzUWCxznSur2L/y14MhPQbNe0KQdaAEJoA81jm8vprBY6bJCzj+70WFYGVwXiHGWP21qcOJRtHw34Hp8214FYqzi+bLYBic3AADU6VBUpNXSPOupFZXHMNj43IVScxBYBlZDYEAmzAdZFDpuKuxqabsPwYhWd0G9MubTTpC41/KhRsk3xGmm7DuBxKSAmMhgGZCR4SmzDvq7Dh1EpKWg4MYhRnDAqufMRrbJcMPysanhd7BiVrnRYxGNgdebWXW4sjXyk8PqnuocP4BSTy8yDtmdXwpdCCrBWVhuIJFiKjOOF2Zp2VqU00VnJ4/R0/1+21VT94p2j4jLHNUblIlIY6gFWIB0PUrgHnqVwOvSGik2f/iP9t/aWtmz+95HZfw/Quitaym4lqB3BKDhQNNjimgixaBCWoGUPK0fNn7hrJtRp2Z5jsd8o8g9VfNXa7Lsri3ajIfsgtGTTTGpJCJDQ5A5juSo3IXFCUaichXTo91djsWD7ypPkyuTuM17AqBNAA/nQM8zSSsJ02PpJTEKr3lh/Gi/+i1KOjM+0/DZ6dtIXlw2+3POTwFoJbX/ADNV0/dl4fujzk/ej4/sxiSN5MW+R2jCQxrcKrXLs5IBYW0yjvqxOMaaur3bE03UdsrIiI8qidIyzzS4gxrI4ChVWKPNIxVbADUCw1Nu2rvYeFvJJaebK/aV0tW/2JGBLYSUiQKI5UugjDFVkiTVSTqSyKDewvkNOVqkbrVc+T/hko3pys9H+xF5t4sKtlZlxMaBwLkxzS2Bkt4JzG/AgcTVuJSqa+7p4IhZxhpr92SsdhpHxEzKOciTmY3gHRaVVQvYMdCBzv1NA24nqJCcVBJ5N3d+X5bUcoycm1mssuf5cm7XxaSYRmS4F1WzKyEEMAVKsARas04tOzOhsbUqia6lXsrErFhA7fVUOTbeem1go6yTYAcSKrcXKdkU7U1GpJsd2dj2MbmcKrxFucVdQotnUdvQZdes3onBYkoaPT7fczQk7PFqgZtsRlWsZAMoHOBCQGYqoUG1i4Mi6e401SldaeH5wyE6iHZ9qJDZGLuVCBiBmKg2UNIRoCT1bz1CiMJSzWX5wG5qOQ7NtdFkEZzEllQsFuiu/wBRWPE9m64va4pxpyccQOok7DeC21nkkXLIEQhczRsgVguZy5a1hYr/AGanKnhinfN9QjUu2S8BtVJWyqHBy51zKVDpe2dL7xcjvHGlKDirslGaeRB2YfpH+2/tLWrZ/e8juy+H6FlFtAM1lRyAzIXsAgKkhtSQSLg7ga3YbGVTu8kMYTapZ1BUBZFd0YNfoJl1YW0JzL303HIUal3pqT5JlBALAFjZQSASeA41GxZdIF8Qo+0t7NYZgL5d/d18KLA5IbbaKKDnZVZE5x0zAlRa5/Lt66eF8CDmksx1MYhCnOoDEBbkak/ZGup7KVmPEip5U/u2+4f1rJtJqoarxOknWOPO5sqqCT+XVxPZXzaMJTnhjqyyclFNsZw+IlJDPGscZBOr/OLbdmW1h19ZtU506aVoybl4ZPwd7/QqU5t3asvHP88x5cfESQJEuEznUaJYHMeAsR31HcVEr4Xrbz5Et7Hn1EXaMWQyBxkBsT2+DbffUWHXcU+71cahhzFvY4cV8g0xIYpkdCrKXPWxQjosvZc7zT3eFSxp3Tt0T4pix3awtWETacJVmEilUtc347rcb7hbfVq2WriScddPz730FvYWbvoPPOGjzC9jbeCp39YYAiul2beO1KL66O/Aad1cic5XqhWEMgoCwmegLHmymsZ0h0UCDgHzsP40XtrTWj8DPtPw2eviqEcAYfGosixMbM4JW4NmtvUNuzddt9qsUG44kLEr2EbacYZ1LW5pA8jHREB3Bm3Bra24eUVJU5WT56Cxq76CYPbMcjhBnVmBKZ0ePOBvyFgL8bb6m6UkriVRN2H12lHzJnzfNBS5Ygjoi9zbf1GjBLFh4jxK2LgS42uARuIBHkNAyu5Ut9Gbyr66DVsnxEZ3AbM56KDO3zSF2MYuM8mc5GLA7l1NuNj1UY8LdtXx6cfUzbXG9V3H8TsLWTmSsazQvHItjqxBCSjXeLkHiLcKFV0xZtO6/gzOnrbiSG2T8zFEhCiN4HOl83NSK7fmxXfxNJVPacnxv9VYeD2VFcLFHljlkRUnMpfFCYxBcjoFIdjOPrdHKqDNa3RFia0XcVdq1la/8eOpXhT48b/9livJ58ysZr5MQZ1GWynM5LZ9bs+VsoOgFhpUN8rNW1ViW6fPjcebY0hXERmUBJjKRZemDIB9didQtrAC2lJVUnF2zVvoPdtpq+pP2fgnVjJKys+QRgKCqIg1IUEk3JAJPYOFRlJWtHQnGOd2Qdjn6T/tv7S1r2fU70/h+gWzsBMoIeOO550l+eke7OWPRQrZQSa6EpJmKEJLVfUCDk7rGriMQrhhG0aj68psHLaWK9FTrvIHDUdT1uRVBZJ6W0GzsbEErneJ8hw5vZgWEWQumoOQFld76kkqDoKeOPDqG6nx6fT8uOxbCYQuGyNI87NmI0ELT5igNtCYmceVjRjV/wA5BuXhfO/0v/B2L2VK4nAWMI7BxGzZwziQFnzFLx5kFrdKxOm7UUkrBKm3cPFbKlkJBEIWSJY2IveEZ2aQQi2pYFBmuLFAbGwFCkkEqUny0t4c7fnUc5SHokf5Z/WsO0G6j+5H2lhXkiUJlzK8cgDXytkYNla2o3b+ogV85o1Iwm8WjTWWqvkSrRcllzv6EV8DO7uZCt/i7omXSNGfQi56THorra3Ab6tVWlCKUL+8m76tL6eRU4Tk25cvuLJsiQYeGNCjMrI0me+WUgdIsQLnpZWt15baU47TB1ZTldJppW4fiy87idKSgorzvxGYdl4iNg10mImkk6TFMxeNQHNlNipDqBroRrerJbRRmrZx9lLJX0by1WuTb58CKpTi765t/mXD7D+O2ZMwkymMFoIowBmVbrI7SrpcqrKQLi/opUtopxw3vlJvm9Ek+rTHKlJ3tbRL+Ro7LmBkuElz80RaRoeaKBgFjshIVejbjdquW002opNq175KV7881m/4I7qV3fPTja3hkWiI6wKJWDuAAzAWzG++1T7OnF7anBWWdl5GiCajaTuyKWr1wAFqQxM1FwPPEWshvHkWgRJwa/PQ/jRe2KL5Mz7T8OXget1ScAq+U8YOFmNiWRGkTLfOJEBKMltc17VdQdqi9CFReyyDtTDrDFhgwYwiZXxBsXLHIxV5dLkc7kJPk6qtpycpStrbL+vIjKKSXIlBjipY3jBWKHOyOwK87MyMgKgi+RQza9ZItuoVqcWnq/otR2xNPkVsWKD4FMGqucQYkw7xlGHNmwWR3YiwUDMb310te9XWtVdThe5DWGDjobRRWW5eVPK4/Rm+8vrpmrY/ikXk+Po6f6vaaovUo2r4sixAosUC2osBwjG+wuevrp2ALLRYDrU7AKBRYaKDYx+kH7j+0tbdn947k/c9DQ1rKDqAOpgdQAtAhRQBS7eGtv4D+tZa+pdS0H4xoPIK+ZyWbLXqHQrCOoA6gBakmIUVNLiAxjfqH8vXXR7L/wCTF+P2BFSGr14AswoAHPSHY8/WQ8B31nyNg6sh61PfSsBN2S954RY/vY/aFJ6FG0/Cl4HrN6pucAIGi4WFFSuFgs1O4BhqkmAampCKflafox++v60zXsfxPIb2GPmE8h9o0FG1fGkWFqZnFtQAtqAFtQAuWnYBctOwzN7DHzx+43tLWnZveO7P3DQ3raZzr0DOvQFjr0CsKDQIW9AFLt09Mfd/U1mr+8i+loS0Gg8lfN6kfbfiyVwrVG2QCWosB1DtwASkmM7PUsYWGMa/Qb++ut3Zk33qC/NBpFKPLXswEtSATKONMDDRispsHctAD0LlWDKbFSCDwI3UmJwUlZlsvKTFeM/4r7qhhiUdypch5eUmK8MeavuowoO40uQ6vKXE+EvmijCiPcaXIMcqMRxQ/wCn+tPChdwpdRxeVeI/g83+tOyIvs+n1DTlZiOEfmn+apWIvYKfUDG7elmTI4S1wdAQdPzpkqeywpyuri4fa0qKFUiw0GgoFPZKU5OTWY+NuTcR3Cgj3KlyCXbs3Edwpi7lS5Bjbc3hDuFMXcqXIMbcl4jzRQLuVLkENty+EPNFMO5UuX1F+W5eI7hTDudLkMYPFlGLCxJFte21WQqODujQ43ViaNsvwX0++re8yI7pHfK78F9Pvo7xIe6id8qvwX0++l3iQbuJ3yo/Aen30d4kG7Qvyo/Be4++n3iQt2hRtR/4e4++jvEhbuIxiMQXN2te1tKjKbk7sajbQfG0DwHprhy7Gpybbk/QVhfj54D00v0Sl8z+gWEOObgPTR+iUPmf0GJ8dbs9NSXYmz836/0AhxjcB3Gj9F2ZcX6/0AJxL9Xqp/o2y9fUMSGZJJCLE6dfRq2j2bs1KanG911DGiMUrpDuARSGCUNAGMVew1nNQ5l7KQx7ZOIAxMIIBBkUWI07quoRvNMUvdaPS7R+LTzV91dK0eSMeGXNnAReLTzV91GGPJBgnzZG2rjYMPE0ska5VHUq6k6AbuNWUqMak1BJZlNacqVOVRt5K43sPaMGJDZY0BUKToCLNu1yjXStO1bAqFtGn0Of2f2n3vEs011vr6FsuBiO+JPNFY91B8EdB1JrizjsmA//AJJ3W9VLcU/lQt9U5lTyi2VDHA0iLlIK9ZtqbbiazbRQhGGKKLqFWcp4WP7N2cjxRvlHSRTuHWK4cqdRt+0zFVrTU2r8SWNkrwHcKNxN/wCz9Srfz5inYoPg9wp91qP/AHfqLfS5md2btOCaTm01uzKptvK8RbQGxtr3V2KvYe0Udl3zqXdk2uV+v3ObT7Yx191nno78vzmWcuy+wd1een3laSZ1o7RPmR2wFur11S9o2uPH6ItW0S5jbYQcPXRDtHaE0pW9C2NdldNplt1so/ImuztTtRk+jN1P3iQ+G4Ej8zXmo7TUXFmzEuKG2gbqNXR22ov9mFoPVDOJlaNGd9FRSxOm4C+6robXWnJQjLNiapJXKXYPK2LFOEQsrFWYA2uQpsc1tx1vXQ2uhteyw3kp3X2+hlobRRrScVE0BzdTegVzl2hW5/Y1bqnyAM0g4H8quj2jVDcU2KuJbrAGnVWvZttnVnhdimrQjFXRZYPK0asb3IvSq1ZOTzZwtoqyjUaTHCoHGqXUnzfqUb2fM4W4H8qanLm/qRdWXMoByji53IdFDFWJJDCxsW37r30r1dHsDe7Iqim8bV0uHgcWfa1SNfC17N7Xz9TVbPjikQPGwdTezAnq8tcOrsMqM8FRWfU6cKyqRxRd0TlgUUlSiiVxMQi5G+6fVVihG5Kn7y8TLl60ndAL0hnc5QFjKK441lNITOP7tSAhYR/peH/GT11s2dZkZHqwreUih7UxYblVykwwxELRNuNvRrQpuLUlwLIUYSi4y0asNckNjrhQ5zFi9rgiwAF/fWzadte0JXVrHK2bsqOxylgk3fmaNZxWS5rcGOriRTuQdNlbyrcHCuPu+0Kz7U/8b8izZotVPUk8lx9Dg/CWuZY5tf4svEtRTKhHbSk9APP4+QPz4aKQxpznOEakg3v0D/dq62wdsTpUZUakbvRPpa2Zzto7PVSopxdvzgeitEDXNdNM6Fxl8KKqlQTJXGnwIql7IiSkzGxxZmA/iHoN6Nsdtnm+h3IuzuWjYavIqoWqoNnD1LGSVQqtuYdmidQL5lIt5RWvZpxU1J8C6Mk0Yv4M9hzxyytPAIxkCqxte5OqrYno6DuFdvtvbKNSnCNOd881/PU5+yQnTcnONvz7HoDYc151TR0FUQDQnhUlJEsaI2MjspPZXS7Md6z8GVVpeyW+xsNeCI8Y1PeL10HSu7nmNolerLxLKPDjhVkaSRRcfBsOruq5ZIDE43kdC07S2N2vfU2BO8gdVTo7ftNBxwSyjoiips9OommtTS7IwKwxCNB0Rc6m5JO8mpbRtNTaajqVNSVGlGlHDEm1RYsBxR6DfdPqqa1LKXvrxM4RWg7oJFIYNhQBlFt139FZjQGAvbQMixoBisOR45ParVsz9ohI9SvXRKhDSGgClA7jqrQRbFy0CuLagRX8pf8ADP8A6fWKo2r4foTo++WfJI/QoPwx+tYDjbR8WXiWhpMpENIZyDWmsgHw1WYhBZqdxnGgEYXCv84B21z9uf8A60/A7vAfxkk4kRVeK0jlReNyygIzXJ5yxPRtuG+vM0o0HBtqV0vmWeaXy/uZpuqpJJrPp/ZGkxxhkczvmUIlsqHUkuznKLmyqFud1qsVFVoLdKzber8Es8tXeyFvXTk8bysuHjf0HtoYxUJBV2CgF2XLljB3FrkHtsATbWq6VKUle6V9L8fDL72NL2jA7WfXp+dBtcVHG7FmYDMItbCNWWN5WYHhlBuT4IqTpznFWS0v1zaivroKe0JSd306aN/bXwFxGNEkV4iykypGcylGXprmurAEdG516jRCk4VLTzyb5p5O2nUrdbFC8eaXLj/AR2mpAKI7Z3yR/VUSEKWLKWI6AAPSO+2l9Lru8k7SaVld9OFnbj09bEu8ZZJu7suv9fiuFtMfNXIsSNRvsbai4310Ox1/nlbl+5bdtZlpskWgi/DT2RXdR5+r778SRFOrXysGsSpsQbMNCptuI4VJprUrTT0GxiFLMoYFltmUEXW+646r0mna4rq9jstQsMdUVMBSKAIS4kSRMyhgOmvSGU9ElSbHquKm4OMrMns8sU4vqVB8tWndQJpDEy0gMasp7KoNVg1moCwzmHxjD6f/ALR+0K07N7xGRt8XJI2JWNZmReZLsqrGdQ4VdWUnW7eaK6qso3aMc1J1VFSaVr8OfVMKGd0xAiaTnFeN3UsFDoUKgg5QAVOca26qHZxukOLlCpgbumm+uXh4h4fbKvIqBXyvmCSaZHKC7Zdb236kWNqTg0rgq6crWyej5hNt+AZbsem5QdFjYrIY8zWHRXMLXOlPdyIvaIK3V2+tvudjZguJRmbKkcMsjXNhqyKCfyzURXskZu1RNvJJ/sPfK682smR7u2WOMjK7nWxAJ6IsC1zawFzRgd7D3ywqVnnouLIuNxonwRkAKhjuJB3OVuCNCptcHrBFZtsjhg14Fuy1MdpW5k/Ycsg2dEYhmcILDQ6Z7MQCQCQtyBcXIArnxtjtLQ5G1XU5W1uBjNo/NMVxD35yFWEiCKSLp3ckBVNiitbQ3toTV0Ye1nHnpnfLzMjk8OT5a5cSxw22A5UZGUtK8ZVsoKBIzJnaxOlsnniq3Stx4f0WKpfgQ22+jPA6lsskcrRxgjNMc6rHlF7G4DNruBubVaqLSafC2fLmQ3uafj5k35XbnDEsJaRVRmXOoVQwubsRbTQDjc9QJqO7VsV8iW8d7WzGjykW7kISiwtMrBhd1VsoOU7gx+qb6gE6aVJUXlnne35+4t90ytf8/Yn7N2qszOFVhlCsC1rOj5grpY7iUbfbd21GdNxSuThNSZlsMfnR94/rXM2//jT8D0C0LKbD5nja9shY245lK/rXk41MMZR5/wA3ION2nyIzbKRmmZyW55ch6sqFQpVeF7XJ8nAVatpkowUcsLv4u97v8+5B0U3Jvjl5DY2RqbyMyPkLqQt3ZEVdWG4EIpIA49RtUu9ZK0bNXs+Sbb0556i3OeuT168P2Om2OrkZmJAnM+XQAkqVCtxUX/PcdKUdqcU7L/XD/YSoqTV3xuditjK5bMSUeRZHjYAoxWPJbdexAQ9f1e2nDapQSss0mk+Obv8Az6hKhGTd9G7teVv4GptjMyc0Zc0YOgeMO6jTLlcn6y9TEE7uvWpR2qKljUbS6Oy65cny0E6DccN8uqu/XpzH9oR2jC3JsLXJuxstrk9Zro9jO9Wcun7l6VlYssPIEhVmNgsQJPABbm/dXbSvkjgVX7T8zK7GkmiVciFmxiCdTYmOOV2LSNIfsqEePTrKkVtq4JvN5Ry8Vwt9TJBSisuOfmFFOuEXGyLd2WSKO5uzPKyJ0mtqbtLuHkFRadZwi8lZ+S/6QR9hSaJb4ueHDYiaR2zCMtEsgQOCoIMhQDogsy2U3sAL6k0KEJTjFLjnb7f2O8lFv0HhtGUQnFs9o8t0gyqDKCMsbMx1VmYg2GgBtajBHFu0s+fLn6DUpWxfQdmafDwzTSzB7QF8uVQElUMTksPqfVFjc6b9aisE5KMVbP6D9qKbbvkWDBuY6Zu/NjMbWBbLqbdWtVO2LI07PfHG/QoD5amd4G1IYn50AYlWP92qs0hFj1D0f1pAJE3z0H40ftitGz++RkbTFYbFfG3khWEIYI4w8jMbMHdmtGmrfWXeV8tdZOGCz5mKUKm9co20Sz8/zgPYjYzmKa0ubESxGMSkZUXQ2VFF8i3PaeJNCmrrLJBKi3GWftNWv/HIYw2yZxNh5mMfzYeMwoSI4oylgUJW8j3UXuF0Ita1y3ONmitUZ44yfDK3BI7A8nHGEljkdeflDXdblVIYtGFuAcoJue0tQ6ixJrRCjs73bi3m+P2OxOwZppC8rhWWGERtGTzYnV3ZiYz9ZRdNG7dx3NVIxVl+IUqEpyvJ52VuV8+AO0dn4qYQSSwwO8ZlV4RO6RyBwoEmbm93RN0IOh3ndTjKEbpN+hGdOpPC5JZXyvr+ciw2osgwbc6Uz3GkYIRBcWRb6tYdZtfgNww7ZbA7dDZs6d8ydyViz4CJQ7pcHpIQGFpG3XBHVbdXOvaVzk7Sv8kicdhwnLnDORIsuZ2LMzoCELcQMxsu4cKnvZLTlYz4E9QsVsWGRizKbls7WZlDkqqEOAbMpVEBG45RehVZJWQOnFiHYEJUqVJGTIOkboOcMgKEaqQzaEbrDhUlWle/5yDBG1iXhcAiFmGYs6orsxJLBAQtzx6R76i5t5DUUiAOS2GyFMrlTFzJvI5LR9Gykk3sMgA4a8TVu/ne/mQ3UdPItI8DGJBIFswTm9CQMgNwCoNjbWxI0ueNQxO1ieFXuYzDSfSLfxt+tcztD/jT/OJ6CK9lF4DXkhGcg2+yyzK3TzuRhU3GQoebkjBtuDrmLdQYncK6Utji4QaysvbfK+afmnZLi1biZFXak087+79n9R3Zu0pRGA1p53nxCKL80lopHViTYlUGXgx1G+o1qFNzbXswUYt8Xmk+l279EFOpNRzzbb6aP7eo4u0xLzXzbZgs0thJlVXhYQspOgZSZGIJ06F7cI933eL2svZWnCSxX6aK/jYlvMVss836ZfuRMJt+RMMkuIVAZiDEDJYnnS0io4ydAKlhpmJy7iSAbamx051nTpN+z72XKybWed34LrYhGvONNSmlnpnzz5cF4l9gJWeNGdMjMoJS5OUnq1APeBWCrGMZuMXdLiaoNuKbVhjaz2UeU+qux2J78/BErFhLgllgMT3yyRc21jY5WSxseo2Nd+DcWmuB5+oryfmSooQqhV0CgKBwAFgKGru7IFfPsCF1mVlNp3WR7MwOdQoVlIPRIyKdOsVYqkk0+QsKAPJ2ExyxtncTLlkd3Z5GXqGcm4A6gNNae9ldNcBYUTMbs5JYjE46BAFgSCLWylSNxBAIPZUIycZYkNpNWIb8nYmjkRzJJzq5Hd5GaTL4Kt9kaXsLVNVZJprKwsKJuOFon+6arsaKHxI+Jmc4qR3bCEikAOnZQMwiy1A0DnOUWAPDveWHsmi9sVbQ99Ceh6iDXSIBg0yIQoIhUCFFAghTEVvKYfRn8q+0Kz7V8P0JUveJHIo/QouznB/2vXNbzOTtK/yyLy9K5nFvRcBb07gKDTuAQNSuAa00M8/wv+KI/jf/ANVzu0f+NL84noI/DXgjQ15QiR8Fg1iRVXXLmsTq3SN217TVlSrKpJyfH9iMYKKsRhsOMZcrSIVaYhlYZrTvnkW5B0LfmLCxq3vc3fEk08OT/wDqrJ+nkyrcpadfrmx9dlxgWAIXmjDlubZDqdd9+29VvaJt3et8XmS3cdOliONhJljHOS5o2DJIWBZbIY7AFcgGUkfV7d+tW97ld+yrPVWyed+d9evTQhuVZZvLT7eBYYbDhFyrfrNySzEk3JJOpNZ5zc3dlsVhVkQNvmwXyn1Cuz2L70/L9ycTQYcdBfur6hXoEeen7z8Ry1MiJQBwoAW1MDqQETan7mT7h9VBds/xY+JjQ/koO/Y4vSCwJby0AYVb0FoeakMf2dfnovxYz/zFTpO00DR6reukQCDUXItBhqdyNgr0CCBoEEppkWVXKw/RW8qe0Ko2n4bJ0veHeRsgGDj1G+T/AOrmuROXtHL2uP8Amf5wLn4yvhL3io4jNhfIT46g+2vnCpYh4JchDtKIb5E85ffTxD3c+TO+VYfGx+evvp4h7mp8r9DhtiDx0fnr76liDcVPlfoGNtQeOj84VJSH3er8r9DEwYtfjJa4y53Obqsc1jWLboSnQlGKu/7O5CLwJdEXfypF4xa873Kv8jDAxflaDxqd9LuW0fI/QWGXI75Yg8dH5wpdy2j5JejFhlyCG14PHReevvpdz2j5JejFhlyFG1YPHReevvpd1r/JL0YYZcgxtKHxsfnr76O7VvkfoxYXyK7bmJRguVla19xBtu4V1+x6coSniTWmvmTgmXuH2lDkW8qfVH2hwrvJnDnQqYn7L15DnylD41POFO6Id3q/K/Q75Rh8YnnCldB3er8r9BPlGLxid4ouHd6vyv0E+U4vGL30XDu9X5Wd8qQ+MXvouHd6vysj7Q2lE0TgSKSVIA7bU7ltGhUVSLcXqZC/kqNzt2EvRcYJbyUAYtWoJoMGkSDUXqLdiSQ8qnt9NR3iJ4WGEPE1HeDwhBTxNPeBhHVRuJ9NLermPCOhG7aW+XMMLDCNxPpp75cxYWIynrJ/O9SVS/Eg42HMLgDJfIASLX3de71GlKoo6lFWtClbE9R35GfrX0iod5hzKe+UPmCGyn8H0/1pd5hzDvlH5ghst/B9I99J7VT5kltVH5hfkp/BPeKa2mHMO9UfmDj2TJ4J7xUlXjzE9qo/ME+zXH2SPzFN14cwW1UX/siO6W33qSmmro0QlGavF3J0exprAhCb67199XqjUfAeOPMP5Em8We9ffRuavyhvIczvkibwG9Hvo3NTkGOHM5tmyjejUnSqLgNSi9GN/EX8E0sE+RKwS7PfwT6Ke7nyE7BnZ0ng+r3091PkRdiKKquJodWIncCfIL/pScktSDaWrHFwMnUjdxqO9jzIOrBcUH8ny+A1Dqw5oW+p80J8Ql8E9499R7xTX+yFv6fMUbPlP2fSPfS71S5i7xS5jsex5TwH50d6pkHtVJELHwPE2VrXtfTXTu7KuhNSV0XU6kaiuiKJjUyywnO0WAx4btqQC5u2kMf2e15UXeGuPQT+lVV1/jb5EqcrTSNGuAFct1mbLhfJ47ajvmPEUXK1zh4S0Ru1xv1Fus1v2BKtVwz0Mu11p06TlDUPkVNJiVdnXIFKhTe+bTpdXH19lHakadCaUOOvQr2HaKtSDdReDNGcBXL3xtxAnBGpb1BiIm0ICqg9v6Vq2WalOxCo8iXyGYmWcHwIj6XrZXinFeZwO03nHzNgVHCsrijlXO+Kg0bpMLi4eJecCNoTuG8nyViry3UkmjRRpud3yBxmGXMQp3eunSSqK6yI1VhlYhlGXdVqi0VXEeU/aWm+ozL8qJch006N/Sa2bLH2Wdzs52pPxPQcE/zUf3F9kV6GOiHJXkx9XpkGgWv2UElYewOIiljLaGxZW11BHVVsYxcbmSrKrTrYUQ3w/CqMJvVTmDu+sL+SgeujOxDjIxA+y3qol7rIpO+ZluTyGR268qj0n+leZ2vHZKLsG2zwRVuJqYcCaxx2VvU5Lnclps9j1gfletMdjk9GQczB/CRynmwEsUUYU84jvzhW+o0C2Jt2mt2ydnwni3rva2mWpFy5Gm5G45MbhY5gUL2AlVCGCSW1U8ONj1Gq57CoSasGIvhhBwpLZ0uAsQQgqSooLmH5YD6Tbgi/rVsVY7Gw/C8yiPlqVzacDTEZJRUhC27aAJ2woc2IiF/t/oazbXK1CXgOOtzfnACvO75mjEA2EtUlUuO5k+Vmw3xC5FYpre9rg9h7K62wbXChLE1cp2mi60MKdi65M7EaDDJG7Z2W92AtvJIFuwG35Vi23a41qznFWTHQg6VNQbvYthhTxrJvEW4ghhqjvBYir5TxZYQf4x6jW7s6V63kRbuhjkIgMs33I/aeuzVV0jidqf6+ZsubFUYUckVdKErDKzHSAYiOWxLR3twNxax7KybUnJWj0+hp2eUVL2nYtFOcZiLE6kXvvq2hTeBYius443h0CEQq/Aio4Rr1gGjDHkBhPhHUKwAFvmr+lq00IpaHb7O+E/E3eBYc1H9xPZFdlaFrTux4PQOwExBFDJQumVuFwCJIZFUZjvPGoJGic8UbMullqy5icDmANAk2iJjogIpLeA/smoSWTLIzbaM78HNzLiOxYvW9cWcLtFHaT903ipTUDlXDqdrAZzlfsGPGJkkW+8Bhoy3FiVPVVMpzhNShwGmLyE5LQ7PiZIi7GRgzs5BJIFgBlAAArU68quciLNNmpXEDSGed8u3tif8AbT/1UWdnYPheZnOfosbjufp2CxlwKkVhWpDLLk3/AIqL7/6Gsu2/An4Eo6npQcXtw39nlrzFmWglgTa4uOrr13aU7O1wTWgDRDfUlJkrh4SZXRWQ3VhcHiKjUhKEnGWqK4zU0pR0Y7UBjcU6sWA+w2Vuw2DW7mFTlBxSb45kYzUm0uGRUcr/ANwPvr6jW7sv43kyT0InIE3kl+4ntNXdq6I4/amkfP8AY0DbRd3ZYEVghKtI5ITMN6rYEsRuPUKMEYpOo9eC1OLibdokmCclV5zKsjDVQb6jfl46VTNK7w5oknlnqNCSNgXDqVUm7ZhYEb7nqqLpSvZrMMSte5LgxSFAyupVtzZhY+Q9dWYJLJoFJNXFknBRubdLgWBJBUMfq5rdpGlSUbNXQN5ZCPi0jyLLIiu1hqQuZtAcoPafTTUHK7ishYktWYn4Sx0x+F/6arKOp3ez/gvxNlDMqQozkKAianyCw8tdeKb0NUpKObFw2MV7hSbi1wVZTY3sbMBobHXspuLQoVIy0JFIkKBQDYE+JyWuCRZiWG5Qov0j21JK5VKVg8HiC6I5BXMobKd4uL2NDVnYUHiipcztot8zJ+G/smoz91kor2kZ34NdJsQP4IvaeuRfQz9pcDctiU3ZlvwuKdnyOTdBE1BsYBFRAZxmMWFM7XtmVdNTdmCgd5FWU4uTsiM5KKux+abKrGxNgTYak2F7DtNCzdht2QuHlLKGsVuAcp+stxuNusUPJ2BO6uef/CAfpI/CX1tQdrs/4fmZomlc3nUwM9lNTKhaQyy5O/4mL7/6Gsu2fAl4Eo6mjjmdJXnjRpRLI8OVd14wFjdj9lcySAt/EK5bjCVONKbthSefXNrq7NWXQypyjUdSKvibXpkvK6d31HcO3MNiZG6b2hU9WeVtyrfcM0igcBUZrfRpwWS9p+CX9K44f4pTm83l5v8AGD8qupxQaQPzMAZjYKqykPdUPgjKN99evqp93i921G2KVl1WWb6i30ljTd7L656dB7ZmPKcypyrA0T5NCHPNBemTe1mGZgLbgD11CtRU8TV3NNX5e1fLyyXiOlUcMMcsNsueVs/MXCbUd5oRmtzqs5isLJHlvHmO8SHTrta+ml6VTZ4xpTdvdaV+b4+X9ZjhWlKcc9c7clw8xcFi2IjRCA80mIcva+WNJCCQNxbWNRfjfW1qKlOKcpS0ioq3Vr7asUJysox1k5O/RP8A6RE2xOXwrEsHy4hkD2AzBCwubaXuCLjhWjZIKG0qyteN7crl1GblF3d82rjfI/PlxXN/vOZ6HV07Nk39tq7Dtiji0vmc3tW+GNupO+VxDgrQwTAxQXYyRtCiELdizOBmbNfRb3J6t9XOhvK15yWb4O9/zqcRPDC0UFjNnO02ChzOQcPMJJLkvltCX6XUW+rfg5pQaUZy6qy9ftr5CcL4USdqYdY5o41gZo8hkEccZyyzAhUWRgMqhQL9LTdwoppuLliz0u3ouNvHoOUUna2RAh2gI4WikiEmJbETHmhE8qoc/wC+yhbmMKy6jfe3G1rg5TxJ2jZZ3t5eJFZRs1nckxImSKJY5lzYuMyM8RiztZpM9t2W8ai3VoKi3K7k2vddrO/T9xqKtbqBJKDiZhMHd+dXm4Fia7oljEWlIyiPNdt41ve+6hZU44clbN3565cwcbydyD8Iou4vv5n9WrPSPRdm/CfiaPGtEIYTLJzVshR7gWcJu1BB0voa7VO/BFtbBlids8is2ntCXmQddcTEqSc1IhZQc7MY9WYAKx6rgHS2tWxir+RmqVJ4PNWdn46a/wAjwdkR3TngrvHGGZXeS1znn5u11JvYC3UDa1Kybt+eBK7jFtXs7Li31diOJSEkV2aL59SkUhkPOJzYITMt2uxuTlvqLWOoMrZrwKruzTds9HfNW0v1JOJZ2hkyI6fQ48sJDdEyGTMCo1JAA0AvSVlJX5kpXcHZW9lZeNxDM6q8qc7Y83FnKuSS0gEkyw2uFRT0dNdb3Gpdk3Z/nmDcknKN+C+ubt04Duz3bJiwRIgygoshYtkMWjkn7TENcdVtdaqr+55Ms2VPG731Vr8hj4Nj9In7Yk9o1xGLtLgWuzYcKmEMk0cQRpJ96KS155AiJpcm1gANd1q1VJVJVLRb0X2RwoQgoZrn9xPjzxwxxySNCY4BLM+jSqpJWKJb3BkJFtxvlIGpqOGMpuSV7uy5dX4BdqKV7ZZ8+g3htuTsuDClTJicOzbtA94/nCAfqqpckdZsOum6ME58k/5/oSqTajza/gXFbWJiCMRNPHjEjMaZUZ8shaM5SbLmVQbnTfTjTSldZJx/bMbk3Gzzd/3CXaRfDtJz5515oImjFl+Llp0Rowm8EBjdjv37rUYEp2tkk345CxNxvfO68swMRtAPjJBJIEWCWNUjDHnZDkV7JENWzFtWNxlWwA1NOMLU1ZXus3wXDX8zE3ebu9Cs+EIfSV/CX2mrIj0XZ/w34mYyf3pTOgIUoC5TKvbUisXLSAsOT4+kxff/AENZts+BLwJR1PQcLhljUIgsoJIGp1Yljv7Sa83OpKbxS1LYxUVZDU+zYn5wOgPO5c979LL9XyWsN1SjXqRw4Xpe3nqQlShK91rqA+xYCLGJbGPmiBcAxhswUgHdfX8zxqS2qsnfFxv56XIvZ6b4cLeRMmwiPlzIrZb5bgHLdSpy8NCR5DVMak43s2r6/ck4ReqI0GxoECBIwojbOuW4s2UrckHXQ21vVstqqzbcpXurPw1IRoU4pJLQGbYkLKqFDZCzLZnVgXJLgMCDY3Nxe1Edrqxk5J62vkuGmWmXMUqFNpJrTx4kLlTEqYZVRQqqyAKAAAACAAOoVq7Ok5bQ3J3bTLEklZDHIA9Ob7qetq7dTgcrtP3Y+ZsZoVdSrqGVhZlYAqwO8EHQioptO6OOOLpQA4DUgFoAS1KwHFaLDMLy/X5wD/K/VqnFWO32b8N+JsMGPm0+4vqFdlGl6gYrBB5InLEc0zOFFrMzIyXPkDN31NSsmuZXKGKSfL+LEuokjqAOtQB1qAI21P3Mv4beo1Cp7j8Bw95Gc+Dy3xia3XEPb/rXIZl7R0RqNl8nsPhyDGl2F7SOTI4uSTlZicoJJ0FqsqV5z1Zx404x0Jc2z4mkWVo1aRBZXIuyjs7z3mq1Uko4U8iTim7iYXZ0UeXm40UqGCkAXUO2Z1U9QJsbdgodSUtWCiloOSYSNiGZFJDBwSouGAIDA8QCRftpY2skwsgWwURYsY0LNlzNlXM2Q3S5tc2IBHCnjla1wwodEa5s2Vc1rZrDNbhffalidrBZGD5fj6Qv4Q9pqcTs9n/DfiZjL5akbxMvZQMoRJVlim4Qk7KVh3LLk898VD9//wAtWbbF/wCvPwHF5o9LNeWNB1AHUAEtJiYVIRwoEUvLA2w/+tf1rodl/H8mIh/B613m+6nrau9UOT2npHzNrVZyDqACQ00wDvTuBwNO4xaBGG5etaZRxi/9NU0dzs34b8TYYT92n3F9QrsLQ0PUdpiOvQM6gQQoELTAi7XPzEv4beo1Cr7j8Bw95GX+Dx/pEl/E/wDta488kZ+0fdRvi1VXOSDmoA7NSuB2ancDs1FxChqLjMH8IDfPp+GPaarIZnX7P9x+JmecqdjoA86OBosBS1MqDDCkMewWNWGWOVgSqPchbXtlI0uRxqqtSdWnKC1aE5WszTnl7B4qbuj/AJ65P6NV+aP1/gnv1yE/byLqhm/6v56f6PU+eP1/gN8uQv7cp4iXvj/mo/R5/Ovr/A970OHLhfESecnvo/SJfOvqG96Dg5ar4h/OSl+kS+dejDG+Qo5aDxDeevupfpD+degYnyIm1+UHxiPJzeTpA3zZt19LAdtaNl2B0J48V/IE3xO5MbVTCtIZAxzqoGWx3E77kca6Ek5GDbaE6uHBwuaD9toPAl81P56W7Zg7hW5fU48tIPAl7k/npYGP9PrdPUT9tYPFzd0f89Cpi7hW6eov7bw+Lm7o/wCengH+n1unqKOW0Xipf+v+ejAH6fW6HftvF4mX/r/nqWEf6fV6Ge5SbUXEurorKAuWzWve5N+iTxo0OlsdCVKDUuZpIOVMIVVs9woG4dQ8tdBbTCxe4O4Z5WwcJO4e+n3qAbtnftbD4Mncv81LvUOot2zjyuh8GTuX30d6h1DdsE8r4vAk/wCP81HeodQ3Yn7YReLk/wCP81HeodQ3YxjuVcckboEcFkZQTlsCRbXWoz2mLi1ZjVOzuU/JTaCYaR2kvYpl6Iub5gdd3CufUvJZFG10JVYpRNOeWMPCTuHvqrBMw9wq9ADyzi8CTuX30buQfp9TmgDy0j8XJ/x99PdyH+nz5oT9tU8U/etG7kP9PnzQLctl8U3nLT3bD9Pl8yBPLYdUJ88e6jdvmP8ATn830M7yg2n8akV8uTKuW183WTf01ZFWNuz0N1G17lYYu0d1SuaROb8ndTA//9k=">
            <a:hlinkClick r:id="rId7"/>
          </p:cNvPr>
          <p:cNvSpPr>
            <a:spLocks noChangeAspect="1" noChangeArrowheads="1"/>
          </p:cNvSpPr>
          <p:nvPr>
            <p:custDataLst>
              <p:tags r:id="rId8"/>
            </p:custDataLst>
          </p:nvPr>
        </p:nvSpPr>
        <p:spPr bwMode="auto">
          <a:xfrm>
            <a:off x="1126125" y="693887"/>
            <a:ext cx="6839247" cy="14953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ctr"/>
            <a:r>
              <a:rPr lang="en-AU" sz="3600">
                <a:solidFill>
                  <a:schemeClr val="tx2"/>
                </a:solidFill>
                <a:latin typeface="MV Boli" panose="02000500030200090000" pitchFamily="2" charset="0"/>
                <a:cs typeface="MV Boli" panose="02000500030200090000" pitchFamily="2" charset="0"/>
              </a:rPr>
              <a:t>Thank you!</a:t>
            </a:r>
          </a:p>
          <a:p>
            <a:pPr algn="ctr"/>
            <a:endParaRPr lang="en-AU">
              <a:solidFill>
                <a:schemeClr val="tx2"/>
              </a:solidFill>
            </a:endParaRPr>
          </a:p>
          <a:p>
            <a:pPr algn="ctr"/>
            <a:r>
              <a:rPr lang="en-AU">
                <a:solidFill>
                  <a:schemeClr val="tx2"/>
                </a:solidFill>
              </a:rPr>
              <a:t>Your willingness to partner with and support our school makes a difference!</a:t>
            </a:r>
          </a:p>
        </p:txBody>
      </p:sp>
      <p:pic>
        <p:nvPicPr>
          <p:cNvPr id="1033" name="Picture 9" descr="D:\users\cath.garrett-jones\Pictures\Thank you in different languages - 123rf 21.10.13.jpg"/>
          <p:cNvPicPr>
            <a:picLocks noChangeAspect="1" noChangeArrowheads="1"/>
          </p:cNvPicPr>
          <p:nvPr>
            <p:custDataLst>
              <p:tags r:id="rId10"/>
            </p:custDataLst>
          </p:nvPr>
        </p:nvPicPr>
        <p:blipFill>
          <a:blip r:embed="rId9">
            <a:extLst>
              <a:ext uri="{28A0092B-C50C-407E-A947-70E740481C1C}">
                <a14:useLocalDpi xmlns:a14="http://schemas.microsoft.com/office/drawing/2010/main" val="0"/>
              </a:ext>
            </a:extLst>
          </a:blip>
          <a:stretch>
            <a:fillRect/>
          </a:stretch>
        </p:blipFill>
        <p:spPr bwMode="auto">
          <a:xfrm>
            <a:off x="1619672" y="2204864"/>
            <a:ext cx="5852155" cy="38884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1635872"/>
      </p:ext>
    </p:extLst>
  </p:cSld>
  <p:clrMapOvr>
    <a:masterClrMapping/>
  </p:clrMapOvr>
  <p:transition/>
  <p:timing/>
</p:sld>
</file>

<file path=ppt/slides/slide3.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custDataLst>
            <p:tags r:id="rId3"/>
          </p:custDataLst>
        </p:nvPr>
      </p:nvGrpSpPr>
      <p:grpSpPr>
        <a:xfrm>
          <a:off x="0" y="0"/>
          <a:ext cx="0" cy="0"/>
        </a:xfrm>
      </p:grpSpPr>
      <p:sp>
        <p:nvSpPr>
          <p:cNvPr id="30722" name="Content Placeholder 1"/>
          <p:cNvSpPr>
            <a:spLocks noGrp="1"/>
          </p:cNvSpPr>
          <p:nvPr>
            <p:ph idx="1"/>
            <p:custDataLst>
              <p:tags r:id="rId4"/>
            </p:custDataLst>
          </p:nvPr>
        </p:nvSpPr>
        <p:spPr bwMode="auto">
          <a:xfrm>
            <a:off x="468313" y="1412776"/>
            <a:ext cx="8136135" cy="474354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r>
              <a:rPr lang="en-US">
                <a:solidFill>
                  <a:schemeClr val="tx2"/>
                </a:solidFill>
              </a:rPr>
              <a:t>Parents in our schools play a significant role in supporting the Vision and Values of Catholic schools in our Diocese.</a:t>
            </a:r>
          </a:p>
          <a:p>
            <a:r>
              <a:rPr lang="en-US">
                <a:solidFill>
                  <a:schemeClr val="tx2"/>
                </a:solidFill>
              </a:rPr>
              <a:t>We strongly encourage the development of relationships  with parents and the wider Parish community as partners on the education  journey.</a:t>
            </a:r>
          </a:p>
          <a:p>
            <a:r>
              <a:rPr lang="en-AU">
                <a:solidFill>
                  <a:schemeClr val="tx2"/>
                </a:solidFill>
              </a:rPr>
              <a:t>Our schools commit to:</a:t>
            </a:r>
          </a:p>
          <a:p>
            <a:pPr marL="285750" indent="-285750">
              <a:buFont typeface="Arial" pitchFamily="34" charset="0"/>
              <a:buChar char="•"/>
            </a:pPr>
            <a:r>
              <a:rPr lang="en-AU">
                <a:solidFill>
                  <a:schemeClr val="tx2"/>
                </a:solidFill>
              </a:rPr>
              <a:t>nurturing each individual’s growth in faith and unique potential</a:t>
            </a:r>
          </a:p>
          <a:p>
            <a:pPr marL="285750" indent="-285750">
              <a:buFont typeface="Arial" pitchFamily="34" charset="0"/>
              <a:buChar char="•"/>
            </a:pPr>
            <a:r>
              <a:rPr lang="en-AU">
                <a:solidFill>
                  <a:schemeClr val="tx2"/>
                </a:solidFill>
              </a:rPr>
              <a:t>offering outstanding educational experiences founded on Catholic values</a:t>
            </a:r>
          </a:p>
          <a:p>
            <a:pPr marL="285750" indent="-285750">
              <a:buFont typeface="Arial" pitchFamily="34" charset="0"/>
              <a:buChar char="•"/>
            </a:pPr>
            <a:r>
              <a:rPr lang="en-AU">
                <a:solidFill>
                  <a:schemeClr val="tx2"/>
                </a:solidFill>
              </a:rPr>
              <a:t>fostering partnership between parents and staff in the education of their children</a:t>
            </a:r>
          </a:p>
          <a:p>
            <a:pPr marL="285750" indent="-285750">
              <a:buFont typeface="Arial" pitchFamily="34" charset="0"/>
              <a:buChar char="•"/>
            </a:pPr>
            <a:r>
              <a:rPr lang="en-AU">
                <a:solidFill>
                  <a:schemeClr val="tx2"/>
                </a:solidFill>
              </a:rPr>
              <a:t>creating communities of respect for each other, the wider society and the earth</a:t>
            </a:r>
          </a:p>
          <a:p>
            <a:pPr marL="285750" indent="-285750">
              <a:buFont typeface="Arial" pitchFamily="34" charset="0"/>
              <a:buChar char="•"/>
            </a:pPr>
            <a:r>
              <a:rPr lang="en-AU">
                <a:solidFill>
                  <a:schemeClr val="tx2"/>
                </a:solidFill>
              </a:rPr>
              <a:t>encouraging active engagement in social justice issues, the service of others and the promotion of peace.</a:t>
            </a:r>
          </a:p>
          <a:p>
            <a:endParaRPr lang="en-US">
              <a:solidFill>
                <a:srgbClr val="0070C0"/>
              </a:solidFill>
            </a:endParaRPr>
          </a:p>
        </p:txBody>
      </p:sp>
      <p:sp>
        <p:nvSpPr>
          <p:cNvPr id="30724" name="Title 3"/>
          <p:cNvSpPr>
            <a:spLocks noGrp="1"/>
          </p:cNvSpPr>
          <p:nvPr>
            <p:ph type="title"/>
            <p:custDataLst>
              <p:tags r:id="rId5"/>
            </p:custDataLst>
          </p:nvPr>
        </p:nvSpPr>
        <p:spPr bwMode="auto">
          <a:xfrm>
            <a:off x="468313" y="431800"/>
            <a:ext cx="8185150" cy="7191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noAutofit/>
          </a:bodyPr>
          <a:lstStyle/>
          <a:p>
            <a:r>
              <a:rPr lang="en-US" sz="3200"/>
              <a:t>Introduction</a:t>
            </a:r>
          </a:p>
        </p:txBody>
      </p:sp>
    </p:spTree>
    <p:extLst>
      <p:ext uri="{BB962C8B-B14F-4D97-AF65-F5344CB8AC3E}">
        <p14:creationId xmlns:p14="http://schemas.microsoft.com/office/powerpoint/2010/main" val="2932765460"/>
      </p:ext>
    </p:extLst>
  </p:cSld>
  <p:clrMapOvr>
    <a:masterClrMapping/>
  </p:clrMapOvr>
  <p:transition/>
  <p:timing/>
</p:sld>
</file>

<file path=ppt/slides/slide4.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custDataLst>
            <p:tags r:id="rId3"/>
          </p:custDataLst>
        </p:nvPr>
      </p:nvGrpSpPr>
      <p:grpSpPr>
        <a:xfrm>
          <a:off x="0" y="0"/>
          <a:ext cx="0" cy="0"/>
        </a:xfrm>
      </p:grpSpPr>
      <p:sp>
        <p:nvSpPr>
          <p:cNvPr id="33794" name="Title 1"/>
          <p:cNvSpPr>
            <a:spLocks noGrp="1"/>
          </p:cNvSpPr>
          <p:nvPr>
            <p:ph type="title"/>
            <p:custDataLst>
              <p:tags r:id="rId4"/>
            </p:custDataLst>
          </p:nvPr>
        </p:nvSpPr>
        <p:spPr/>
        <p:txBody>
          <a:bodyPr>
            <a:noAutofit/>
          </a:bodyPr>
          <a:lstStyle/>
          <a:p>
            <a:r>
              <a:rPr lang="en-US" sz="3200"/>
              <a:t>What will this Volunteer Induction focus on?</a:t>
            </a:r>
          </a:p>
        </p:txBody>
      </p:sp>
      <p:sp>
        <p:nvSpPr>
          <p:cNvPr id="23" name="Content Placeholder 22"/>
          <p:cNvSpPr>
            <a:spLocks noGrp="1"/>
          </p:cNvSpPr>
          <p:nvPr>
            <p:ph idx="1"/>
            <p:custDataLst>
              <p:tags r:id="rId5"/>
            </p:custDataLst>
          </p:nvPr>
        </p:nvSpPr>
        <p:spPr>
          <a:xfrm>
            <a:off x="251520" y="1536713"/>
            <a:ext cx="8568496" cy="4268551"/>
          </a:xfrm>
        </p:spPr>
        <p:txBody>
          <a:bodyPr>
            <a:normAutofit/>
          </a:bodyPr>
          <a:lstStyle/>
          <a:p>
            <a:pPr marL="342900" lvl="0" indent="-342900">
              <a:lnSpc>
                <a:spcPct val="150000"/>
              </a:lnSpc>
              <a:buFont typeface="+mj-lt"/>
              <a:buAutoNum type="arabicPeriod"/>
            </a:pPr>
            <a:r>
              <a:rPr lang="en-AU">
                <a:solidFill>
                  <a:schemeClr val="tx2"/>
                </a:solidFill>
              </a:rPr>
              <a:t>Volunteering</a:t>
            </a:r>
          </a:p>
          <a:p>
            <a:pPr marL="342900" lvl="0" indent="-342900">
              <a:lnSpc>
                <a:spcPct val="150000"/>
              </a:lnSpc>
              <a:buFont typeface="+mj-lt"/>
              <a:buAutoNum type="arabicPeriod"/>
            </a:pPr>
            <a:r>
              <a:rPr lang="en-AU">
                <a:solidFill>
                  <a:schemeClr val="tx2"/>
                </a:solidFill>
              </a:rPr>
              <a:t>The Code of Conduct                                                                                                                                                    </a:t>
            </a:r>
          </a:p>
          <a:p>
            <a:pPr marL="342900" lvl="0" indent="-342900">
              <a:lnSpc>
                <a:spcPct val="150000"/>
              </a:lnSpc>
              <a:buFont typeface="+mj-lt"/>
              <a:buAutoNum type="arabicPeriod"/>
            </a:pPr>
            <a:r>
              <a:rPr lang="en-AU">
                <a:solidFill>
                  <a:schemeClr val="tx2"/>
                </a:solidFill>
              </a:rPr>
              <a:t>Child Protection</a:t>
            </a:r>
          </a:p>
          <a:p>
            <a:pPr marL="342900" lvl="0" indent="-342900">
              <a:lnSpc>
                <a:spcPct val="150000"/>
              </a:lnSpc>
              <a:buFont typeface="+mj-lt"/>
              <a:buAutoNum type="arabicPeriod"/>
            </a:pPr>
            <a:r>
              <a:rPr lang="en-AU">
                <a:solidFill>
                  <a:schemeClr val="tx2"/>
                </a:solidFill>
              </a:rPr>
              <a:t>Working in our schools</a:t>
            </a:r>
          </a:p>
          <a:p>
            <a:pPr marL="342900" lvl="0" indent="-342900">
              <a:lnSpc>
                <a:spcPct val="150000"/>
              </a:lnSpc>
              <a:buFont typeface="+mj-lt"/>
              <a:buAutoNum type="arabicPeriod"/>
            </a:pPr>
            <a:r>
              <a:rPr lang="en-AU">
                <a:solidFill>
                  <a:schemeClr val="tx2"/>
                </a:solidFill>
              </a:rPr>
              <a:t>Confidentiality and Privacy</a:t>
            </a:r>
          </a:p>
          <a:p>
            <a:pPr marL="342900" lvl="0" indent="-342900">
              <a:lnSpc>
                <a:spcPct val="150000"/>
              </a:lnSpc>
              <a:buFont typeface="+mj-lt"/>
              <a:buAutoNum type="arabicPeriod"/>
            </a:pPr>
            <a:r>
              <a:rPr lang="en-AU">
                <a:solidFill>
                  <a:schemeClr val="tx2"/>
                </a:solidFill>
              </a:rPr>
              <a:t>Work, Health and Safety (WH&amp;S)</a:t>
            </a:r>
          </a:p>
          <a:p>
            <a:pPr marL="342900" lvl="0" indent="-342900">
              <a:lnSpc>
                <a:spcPct val="150000"/>
              </a:lnSpc>
              <a:buFont typeface="+mj-lt"/>
              <a:buAutoNum type="arabicPeriod"/>
            </a:pPr>
            <a:r>
              <a:rPr lang="en-AU">
                <a:solidFill>
                  <a:schemeClr val="tx2"/>
                </a:solidFill>
              </a:rPr>
              <a:t>Emergency evacuation procedures / map                                                                                                              </a:t>
            </a:r>
          </a:p>
          <a:p>
            <a:pPr marL="342900" lvl="0" indent="-342900">
              <a:lnSpc>
                <a:spcPct val="150000"/>
              </a:lnSpc>
              <a:buFont typeface="+mj-lt"/>
              <a:buAutoNum type="arabicPeriod"/>
            </a:pPr>
            <a:r>
              <a:rPr lang="en-AU">
                <a:solidFill>
                  <a:schemeClr val="tx2"/>
                </a:solidFill>
              </a:rPr>
              <a:t>First aid and accident notification by parent/volunteer</a:t>
            </a:r>
          </a:p>
          <a:p>
            <a:pPr marL="342900" lvl="0" indent="-342900">
              <a:lnSpc>
                <a:spcPct val="150000"/>
              </a:lnSpc>
              <a:buFont typeface="+mj-lt"/>
              <a:buAutoNum type="arabicPeriod"/>
            </a:pPr>
            <a:r>
              <a:rPr lang="en-AU">
                <a:solidFill>
                  <a:schemeClr val="tx2"/>
                </a:solidFill>
              </a:rPr>
              <a:t>Incident reporting</a:t>
            </a:r>
          </a:p>
          <a:p>
            <a:pPr marL="342900" lvl="0" indent="-342900">
              <a:buFont typeface="+mj-lt"/>
              <a:buAutoNum type="arabicPeriod"/>
            </a:pPr>
            <a:endParaRPr lang="en-AU"/>
          </a:p>
          <a:p>
            <a:pPr marL="342900" lvl="0" indent="-342900">
              <a:buFont typeface="+mj-lt"/>
              <a:buAutoNum type="arabicPeriod"/>
            </a:pPr>
            <a:endParaRPr lang="en-AU"/>
          </a:p>
          <a:p>
            <a:pPr marL="342900" lvl="0" indent="-342900">
              <a:buFont typeface="+mj-lt"/>
              <a:buAutoNum type="arabicPeriod"/>
            </a:pPr>
            <a:endParaRPr lang="en-AU"/>
          </a:p>
          <a:p>
            <a:pPr marL="342900" lvl="0" indent="-342900">
              <a:buFont typeface="+mj-lt"/>
              <a:buAutoNum type="arabicPeriod"/>
            </a:pPr>
            <a:endParaRPr lang="en-AU"/>
          </a:p>
          <a:p>
            <a:pPr marL="285750" indent="-285750">
              <a:buFont typeface="Wingdings" pitchFamily="2" charset="2"/>
              <a:buChar char="ü"/>
            </a:pPr>
            <a:endParaRPr lang="en-AU"/>
          </a:p>
        </p:txBody>
      </p:sp>
    </p:spTree>
    <p:extLst>
      <p:ext uri="{BB962C8B-B14F-4D97-AF65-F5344CB8AC3E}">
        <p14:creationId xmlns:p14="http://schemas.microsoft.com/office/powerpoint/2010/main" val="2401685824"/>
      </p:ext>
    </p:extLst>
  </p:cSld>
  <p:clrMapOvr>
    <a:masterClrMapping/>
  </p:clrMapOvr>
  <p:transition/>
  <p:timing/>
</p:sld>
</file>

<file path=ppt/slides/slide5.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custDataLst>
            <p:tags r:id="rId3"/>
          </p:custDataLst>
        </p:nvPr>
      </p:nvGrpSpPr>
      <p:grpSpPr>
        <a:xfrm>
          <a:off x="0" y="0"/>
          <a:ext cx="0" cy="0"/>
        </a:xfrm>
      </p:grpSpPr>
      <p:sp>
        <p:nvSpPr>
          <p:cNvPr id="5" name="Title 4"/>
          <p:cNvSpPr>
            <a:spLocks noGrp="1"/>
          </p:cNvSpPr>
          <p:nvPr>
            <p:ph type="title"/>
            <p:custDataLst>
              <p:tags r:id="rId4"/>
            </p:custDataLst>
          </p:nvPr>
        </p:nvSpPr>
        <p:spPr/>
        <p:txBody>
          <a:bodyPr>
            <a:normAutofit/>
          </a:bodyPr>
          <a:lstStyle/>
          <a:p>
            <a:r>
              <a:rPr lang="en-AU"/>
              <a:t>1. Volunteering : pages 3 - 4</a:t>
            </a:r>
            <a:br>
              <a:rPr lang="en-AU"/>
            </a:br>
            <a:endParaRPr lang="en-AU"/>
          </a:p>
        </p:txBody>
      </p:sp>
      <p:sp>
        <p:nvSpPr>
          <p:cNvPr id="2" name="Content Placeholder 1"/>
          <p:cNvSpPr>
            <a:spLocks noGrp="1"/>
          </p:cNvSpPr>
          <p:nvPr>
            <p:ph idx="1"/>
            <p:custDataLst>
              <p:tags r:id="rId5"/>
            </p:custDataLst>
          </p:nvPr>
        </p:nvSpPr>
        <p:spPr>
          <a:xfrm>
            <a:off x="395536" y="1196752"/>
            <a:ext cx="8229600" cy="4680520"/>
          </a:xfrm>
        </p:spPr>
        <p:txBody>
          <a:bodyPr>
            <a:noAutofit/>
          </a:bodyPr>
          <a:lstStyle/>
          <a:p>
            <a:pPr marL="0" indent="0">
              <a:buNone/>
            </a:pPr>
            <a:r>
              <a:rPr lang="en-US" sz="1800"/>
              <a:t>Parents traditionally have played an important role in supporting schools.</a:t>
            </a:r>
          </a:p>
          <a:p>
            <a:pPr marL="0" indent="0">
              <a:buNone/>
            </a:pPr>
            <a:r>
              <a:rPr lang="en-US" sz="1800"/>
              <a:t> In January 2012, a number of changes were made to the Work, Health and Safety (WHS) Legislation including who is now considered a worker. A worker now includes an employee, a contractor </a:t>
            </a:r>
            <a:r>
              <a:rPr lang="en-US" sz="1800" b="1" i="1"/>
              <a:t>and a volunteer.</a:t>
            </a:r>
          </a:p>
          <a:p>
            <a:pPr marL="0" indent="0" algn="ctr">
              <a:buNone/>
            </a:pPr>
            <a:r>
              <a:rPr lang="en-US" sz="1800" b="1" i="1"/>
              <a:t> </a:t>
            </a:r>
            <a:r>
              <a:rPr lang="en-US" sz="1800" i="1" u="sng"/>
              <a:t>All </a:t>
            </a:r>
            <a:r>
              <a:rPr lang="en-US" sz="1800" i="1"/>
              <a:t>of whom have a WHS responsibility.</a:t>
            </a:r>
          </a:p>
          <a:p>
            <a:pPr marL="0" indent="0" algn="ctr">
              <a:buNone/>
            </a:pPr>
            <a:endParaRPr lang="en-US" sz="1800" i="1"/>
          </a:p>
          <a:p>
            <a:pPr marL="0" indent="0">
              <a:buNone/>
            </a:pPr>
            <a:r>
              <a:rPr lang="en-US" sz="1800"/>
              <a:t>Some roles that have been traditionally filled by volunteers include:</a:t>
            </a:r>
          </a:p>
          <a:p>
            <a:pPr marL="285750" indent="-285750">
              <a:buFont typeface="Wingdings" pitchFamily="2" charset="2"/>
              <a:buChar char="ü"/>
            </a:pPr>
            <a:r>
              <a:rPr lang="en-US" sz="1800"/>
              <a:t>Assistance in school Canteens and P &amp; F activities.</a:t>
            </a:r>
          </a:p>
          <a:p>
            <a:pPr marL="285750" indent="-285750">
              <a:buFont typeface="Wingdings" pitchFamily="2" charset="2"/>
              <a:buChar char="ü"/>
            </a:pPr>
            <a:r>
              <a:rPr lang="en-US" sz="1800"/>
              <a:t>Collaboration  with staff to develop policy when requested.</a:t>
            </a:r>
          </a:p>
          <a:p>
            <a:pPr marL="285750" indent="-285750">
              <a:buFont typeface="Wingdings" pitchFamily="2" charset="2"/>
              <a:buChar char="ü"/>
            </a:pPr>
            <a:r>
              <a:rPr lang="en-US" sz="1800"/>
              <a:t>Support of learning by aiding teachers to implement reading, maths, art and craft activities  </a:t>
            </a:r>
          </a:p>
          <a:p>
            <a:pPr marL="285750" indent="-285750">
              <a:buFont typeface="Wingdings" pitchFamily="2" charset="2"/>
              <a:buChar char="ü"/>
            </a:pPr>
            <a:r>
              <a:rPr lang="en-US" sz="1800"/>
              <a:t>Assistance in  coaching and encouragement of sporting teams and activities</a:t>
            </a:r>
          </a:p>
          <a:p>
            <a:pPr marL="0" indent="0" algn="ctr">
              <a:buNone/>
            </a:pPr>
            <a:r>
              <a:rPr lang="en-US" sz="1800" b="1" i="1"/>
              <a:t>There are many areas in which parents and carers have volunteered their time.</a:t>
            </a:r>
          </a:p>
          <a:p>
            <a:pPr marL="285750" indent="-285750" algn="ctr">
              <a:buFont typeface="Wingdings" pitchFamily="2" charset="2"/>
              <a:buChar char="ü"/>
            </a:pPr>
            <a:endParaRPr lang="en-US" sz="1800" i="1"/>
          </a:p>
          <a:p>
            <a:endParaRPr lang="en-AU" sz="1800"/>
          </a:p>
        </p:txBody>
      </p:sp>
    </p:spTree>
    <p:extLst>
      <p:ext uri="{BB962C8B-B14F-4D97-AF65-F5344CB8AC3E}">
        <p14:creationId xmlns:p14="http://schemas.microsoft.com/office/powerpoint/2010/main" val="273894468"/>
      </p:ext>
    </p:extLst>
  </p:cSld>
  <p:clrMapOvr>
    <a:masterClrMapping/>
  </p:clrMapOvr>
  <p:transition/>
  <p:timing/>
</p:sld>
</file>

<file path=ppt/slides/slide6.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custDataLst>
            <p:tags r:id="rId3"/>
          </p:custDataLst>
        </p:nvPr>
      </p:nvGrpSpPr>
      <p:grpSpPr>
        <a:xfrm>
          <a:off x="0" y="0"/>
          <a:ext cx="0" cy="0"/>
        </a:xfrm>
      </p:grpSpPr>
      <p:sp>
        <p:nvSpPr>
          <p:cNvPr id="2" name="Title 1"/>
          <p:cNvSpPr>
            <a:spLocks noGrp="1"/>
          </p:cNvSpPr>
          <p:nvPr>
            <p:ph type="title"/>
            <p:custDataLst>
              <p:tags r:id="rId4"/>
            </p:custDataLst>
          </p:nvPr>
        </p:nvSpPr>
        <p:spPr/>
        <p:txBody>
          <a:bodyPr>
            <a:normAutofit/>
          </a:bodyPr>
          <a:lstStyle/>
          <a:p>
            <a:r>
              <a:rPr lang="en-AU"/>
              <a:t>2. Code of Conduct – Volunteers, Parents and Carers: Page 5</a:t>
            </a:r>
          </a:p>
        </p:txBody>
      </p:sp>
      <p:sp>
        <p:nvSpPr>
          <p:cNvPr id="3" name="Content Placeholder 2"/>
          <p:cNvSpPr>
            <a:spLocks noGrp="1"/>
          </p:cNvSpPr>
          <p:nvPr>
            <p:ph idx="1"/>
            <p:custDataLst>
              <p:tags r:id="rId5"/>
            </p:custDataLst>
          </p:nvPr>
        </p:nvSpPr>
        <p:spPr/>
        <p:txBody>
          <a:bodyPr>
            <a:normAutofit/>
          </a:bodyPr>
          <a:lstStyle/>
          <a:p>
            <a:r>
              <a:rPr lang="en-AU" sz="1800" b="1"/>
              <a:t>Our school communities strive to be places that model our Christian values.</a:t>
            </a:r>
          </a:p>
          <a:p>
            <a:endParaRPr lang="en-AU" sz="1800" b="1"/>
          </a:p>
          <a:p>
            <a:r>
              <a:rPr lang="en-AU" sz="1800"/>
              <a:t>Parents and carers choose a Catholic education for their children that is reflective of their values, beliefs and hopes.</a:t>
            </a:r>
          </a:p>
          <a:p>
            <a:endParaRPr lang="en-AU" sz="1800"/>
          </a:p>
          <a:p>
            <a:r>
              <a:rPr lang="en-AU" sz="1800"/>
              <a:t>Our children learn </a:t>
            </a:r>
            <a:r>
              <a:rPr lang="en-AU" sz="1800" i="1" u="sng"/>
              <a:t>from us </a:t>
            </a:r>
            <a:r>
              <a:rPr lang="en-AU" sz="1800"/>
              <a:t>and so all volunteers in Catholic schools are expected to conduct themselves in accordance with the </a:t>
            </a:r>
            <a:r>
              <a:rPr lang="en-AU" sz="1800" b="1" i="1"/>
              <a:t>Code of Conduct – Volunteers, Parents and Carers </a:t>
            </a:r>
            <a:r>
              <a:rPr lang="en-AU" sz="1800" i="1"/>
              <a:t>(See </a:t>
            </a:r>
            <a:r>
              <a:rPr lang="en-AU" sz="1800"/>
              <a:t>Appendix 2). </a:t>
            </a:r>
          </a:p>
          <a:p>
            <a:endParaRPr lang="en-AU" sz="1800"/>
          </a:p>
          <a:p>
            <a:r>
              <a:rPr lang="en-AU" sz="1800"/>
              <a:t>The </a:t>
            </a:r>
            <a:r>
              <a:rPr lang="en-AU" sz="1800" b="1" i="1"/>
              <a:t>Code of Conduct-Volunteers, Parents and Carers </a:t>
            </a:r>
            <a:r>
              <a:rPr lang="en-AU" sz="1800"/>
              <a:t>provides guidance to volunteers regarding the expectations of the school and Diocese with respect to their behaviour and dealings with others in the school community.</a:t>
            </a:r>
          </a:p>
          <a:p>
            <a:endParaRPr lang="en-AU"/>
          </a:p>
        </p:txBody>
      </p:sp>
      <p:sp>
        <p:nvSpPr>
          <p:cNvPr id="5" name="AutoShape 2" descr="data:image/png;base64,iVBORw0KGgoAAAANSUhEUgAAAY4AAAGOCAYAAACABOR8AAAAAXNSR0IArs4c6QAAAARnQU1BAACxjwv8YQUAAP+6SURBVHhe7F0HgNzE1X7X9navd9vnbmMbm2J6772GHkpoISQQCCXUFAIkpEDCTw0kkAJJCBASMDWhm2owzRjce7/e++7e3f++NzNaSbvXi6/ou5vVaEbSaqWZ9+aVeUMePHjw4MGDBw8ePHjw4MGDBw8ePHjw4MGDBw8ePHjw4MGDBw8ePHjw4MGDBw8ePHjw4MGDBw8ePHjw4MGDBw8ePHjw4MGDBw8ePHjw4MGDBw8ePHjw4MGDBw8ePHjw4MGDBw8ePHjw4MGDBw8ePHjw4MGDBw8ePHjw4MGDBw8ePHjw4MGDBw8ePHjw4MGDBw8ePHjw4MGDBw8ePHjw4MGDBw8ePHjw4MGDBw8ePHjw4MGDBw8ePHjw4MGDBw8ePHjw4MGDBw8ePHjw4MGDBw8ePHjw4MGDBw8ePHjw4MGDBw8ePHjw4MGDBw8ePHjw4MGDBw8ePHjw4MGDBw8ePHjw4MGDBw8ePHjw4MGDBw8ePHjw4MGDBw8ePHjw4MGDBw8ePHjw4MGDBw8ePHjw4MGDBw8ePHjw4MGDBw8ePHjw4MGDBw8ePHjw4MGDBw8ePHjw4MGDBw8ePHjw4MGDBw8ePHjw4MGDBw8ePHjw4MGDh74hTm8HBW1tbZN5czGnw6SAaIrebuBUzen5+Pj4v0mJBw8ePHgYvWCGcRGnRe3dAB+3ntOh+lQPHjx48DCaAAbQXYbhBp/3mL6MBw8ePHgYQhgwVRWYRlxc3Dt6t1dg/vFOfHz84Xp31KMDSayan9FinffgwYOHAceAMA4mcHOZaXypd6PwzjvvSDLIysqiU089laZMMSaPCEY78+BnaexCp/Iz3U0KXeBnBPvQfVyPVKNKPXjw4GEYgYldlHpq/fr17bfddlv75MmT2/mQqJSZmdl+77336qOd4OtdxMeMKoBhcHpMP4JugY+v4nSKvoQHDx48DA8w4TpU0zEL8+bNE8bA1V2mU045RZ8VAQgi140a8O+9Tf/0XoHPv0ZfyoMHDx6GPphoOUbJkDS4uEepA+Yx4qUO/pmZ/Dt75UzgBl9nrr6sBw8ePAxtMMGq0rRLcNFFF8VkDl2lRYuc9JOvey+Xj1jwT+yQaVRVVbU/9thj7YceemjUc8LzBXN2Q7+HTD7GgwcPHoYumFhNVmQrgo5sGl0lEEQ7QAhxfa4bkeDfNl//VAfAMLpS86Eex7nB1/Rcmj148DC0wYQqyr7Bxb1KIIZu4PpcN+LAvyvKpgEpIpaE0VHC83JLaRqe1OHBg4ehCyaAczWxssDFvU5Q0dgBAsvlIwr8s6CicvxQ/O65c+fGfCadJTAaN/janqHcgwcPQxuaXlnoDQE0af58p/aGieCIU72AGeqfZwHOAVzVqxTDNjSPyz148OCh3xCvt/0GplWYjGbhsMNMPMOe48svo+YQRs8QHP64Vm8FmBj5wgsv6L2e4/nnn9c5C1l668GDBw/9gn5nHAwHtY81G7y72LABQXMjiIuL6z0XGoJgaQAz7B2E/fbbb9c5Dx48eBiaGAjG4aD2u+0WM0pGtxBD4gCxHUmeVY6HU11dTe+++67e8+DBg4ehiQGXOPpZVQWMJHWV47d08Ht7BMT9csGhOvTgwYOHvmLAGQcweXLvhISamhoZhbswotRV/Q0Ei3Sh79zIgwcPHmzod8YRFyMqbj+rq0aigbxfMHfu3Fg2pShruQcPHjz0BQPBOGra29sH0s4xkhhHvz0n4OKLEX09ArwHb60ODx489DcGQlUF9BtBHOGeVQ6uCPsEpIbeIoaaypM2PHjwMDzgntTWmwi5JnUwG3qkRH6N49/iiFCIEPRc3uPUQURhL0KuBw8ehgeYYEVRMS7udXID1+fy4Q6svhjPvyUqOmFPYlSZFGOW/Xou9+DBg4fhAYx0Nf2y0BtiaJI7bDhffyTErBLGUVxcPI1/T59iVXUgbYy4uF4ePHgY4dD0y8I111wTk+h1J8UYTY+E+EtgHAmcklpaWn6hf5oD3VnLBAwmRjBIby0ODx48DD8w8XJQe6wXwcW9Slir3A6+9iIuH+6wGAen5HA4/J7+eQ50th4HGIubaQCetOHBg4fhCBh979V0TACpgct7ldyLOgFcPtxhZxz+J598cgwzj8X650UBz8+eYjEMYIQwVQ8ePAxhgHgNBOKCweC1SUlJ9+h9QVxc777u0EMPlaixdjCN3G2Yz1HAw4A7NBIYiOSbmpr+6Pf7v8X5HoOfyZdwV8ZcGl3kwQOAtrUnp/047copj1M2J6gz0zmlcmrTyaCBUzOnUk6bOG3ktJzT55w8xwsPAwJIHFF+tH1Zm8MNvv5w96wyjEMkDk4pnNI4pVdUVHyPf19skaIDtLa2vrBx40YQg4EaDHgYHpjB6RZOb3Eq4gTiH7NP9SGFOYGhfMTpAU7HcfLgoc8A8UrQNM1CXxYoGqGeVWAciZySOQU4CePglHnHHXdMZOnjCf1zO0Q4HN7Q0NBwOp+D6+B6HkYXCjj9htMKTkFOMfvPICQwkzWc/shpd04ePPQYwjiYuDuoPYzcXN6rBL2+HXztkeRZ5eMEqQMqAzCODE5QI2SBgWzZsuWKqqqq39hTXV3dr7Zu3XoMHwOGg/PBOHA9D8MTYPpTOYHoFqKgEyAE8iOcMOqP2V+GQGri9AanQzl5GGEYKEKD68a3trY+Fx8f/w1VpFa3O/zww/Vez8BMx7HIEfMOxGFCRxvOwHOSZ8XJsnPYkqm3w3RMo5Nu1cnso87D0AQGB7BfIWzOLpwmccIgwbxrN/AuQ5wqOa3ltJrTHpxwbqzjO0R8XBxlBBIpJ9VHaf5E8iclcIqXbcCHphdBS6iV2vibsa1tDlM9J2zrmkPU2IKm1mPUc3qV0885LUGBh+GNHjW+HkA6QktLy20+n+9nqkjFnZo6tXe0/qKLLqLHH39c7ynE9dbaPrSA32BnFoaBmHLA/jstpvHkk0+mHX/88TuhMDMzs8ILaDgkAWP0NZyO5jSB04C32YxAEk3IDtD4nACNy/RTTpqPslOSKCE+juITeZvkowTexuEvIZ77UTy1hcPU2hqittYwhYNBbmVoYtEA4yiqaaYSTsW1zbStivO87YGf4zpOoAlPyp6HYYmBasRC9BoaGk5JSUl5VhUpIJAf1tnoKRD8zx0pl6WOw5hYjoQl8wyTcCeUm0R33HFH5rXXXnt5IBA4KSEhAQTJAX4eWLwEgQ1v5+cCLxgP2wdQG8JAfTmnMSgYSEBimDEmjVMqTczyUWpyPLW3tvMIo524nYi0kZCYwHm+LWYSCUlJlOTzU5I/QD5/KiWnpFFyIFWYCYDzwDxCLU3U3FBLLQ111MTbthBMKNFoDLbS+rIGWluKVE8V9bGPcwFE4FFOeE7dOsHD0IEQpAGAEMLi4uLJY8aMgYhtASsC9nZ5VCaMOqfA+xczgfyb3h3uMIzCvZVUUVHxrezs7LtYyIpa4i8W+Nncx8fezslzzR08jOMEsfgITmAeA4bEhDiaPTaVZhckU66/nVrD0Gh1DkgWPmYayf5kCqSkULIPprEIkvwp5E/LpACnlMxsSkx01rc0NVBDTQU1VJcLM+kIYBxfba6hxZzK61p0aYcA03iY0/WcYos5HoYcQJQGAobwxTMBc4wmeMRM999/v97rGRYtWuQI0c7XxsgaetORAPMu3JJGXFNT07f8fv9fON8j8POBBHLqCJHKhjJyOIFhnMgJ769DgOBPzEmhMRnJNCbTL1vYHAJJCZScFC/SQZBH8DUNDTySD1N1fYi2VTdTeX2YyhuCFM8SxIy8JJqeFcfndPpVXQLSSGpqKqWlp/F9RfM5H0siqZm5kvyp8NmIIMjSSF1lKdWWFVFrqGPmgHv/alM1LdpUQw0tcLzqEI2cfskJHmIehjgMsepv4Lpo1QnhcPhNbqAHSykDdopvf/vbeq9nmDdvnmPNCSaM7zBR7J21fejCMAwgLpa6r6eA9MHP6Yd610P/AdT2MU7ncnJamG3ISkmiWePSadbYdJqan0JJCdEEv62tjRrq66meGUYw2ML7cdTUGKSm5hDeHyUns6TgS6TkQOKAdNrUtFTKyswSZhILCT5mcNn5kgKpsOcrQK1VX1lGVSWbKdgIG3hshFvbWQKppgVrKsU+0gmqOF3N6QnZ8zAkMdCMI76lpeX/fD7fVVLK8Dyruo04/n0Z+I1u9RRsPXgO9vXYsWQsVgCEKjAW+DojSTobCjiW0784xQwmCclhxtg02mdaNs0ck04duXG0MVOoq62lWk5gEK1t7cxAWqipKSTG7ECKjwKBJIrnvEFiYiIlwU7BCYQ+IZ4lFRvBb+drgBGF28LUGm6VFAwFKRwOibqqQ7QTZWRmcMqU++8IYCLpOQXMRArIz1KJAdRY5VvXU6gJk847BmwhH64up1XFHTMaBkLnHM+pRPY8DCkMOOMIBoM/6K/QI6eccgo9/7xzUTu+1kD9hu0OTHLknxfhlIyuJDaEZ7nvvvtirrrIhGmkOBNsT2CuzYucYMeIAoj9XlOy6eBZeSJpdAbuG1RRWUGhoLJPgFnU1rVI50lN9VEKJ+TBHFjqJH/AT/7k5M6Jv0Z8kk/USzi2lZlGqKWZQs1NwkB4MEfNzc2SYnWfxMQEys3NYykH81I7RzJ/R2b+eGEkuJaRQMq3rqNWlpw6w6aKRnp9SQltKIeWKiag27qTk+WZ6WFoYKCILq4rjGPr1q2HFxYWvialGiBqixf33HN0hHtWOcC/K5OTQ9rAb999964n5WbyiBG2JLt0BvD1PJVV33AUJzANTLp0ACP0uZMy6YjZ+ZTNBB9uHKFQiIJMnEPhMLW1sgTQqnT8cSwhoIM0NWGOHAYI7VRT08THt7IUkUgZGX5KSIyjtJRUSk1LcxJwvnBrm5IisANiDY+p+HiniimNCXn+pBnKk0ojHA5SY00lNdZWsXRQKbaJpqZmamxopMamxigmkp2VTekZTttGR4Cbb0beWGYiheKx1cb3WMHSR3XZNojO+qjYgOTxxtISKqruUIW1ldNJnJyd38N2w0AyDiS0ZoQeUT1EA3aKF154Qe/1DHwtnVPg/ZHkWWWBpY1ruCPfp3cFPfVIe+yxx0R95UIWX9fztOo5fsvpBk5RfWZCToBO26OQCjL91MKMoq6ujkfzLdw2u3YSCoXaqLqmUdxn05hhpASYAKenC8E2RB9EuIGJOxhNsCVIbTGuy32Akn3J5PP7KDWQSonMgOB6C++otKw8MXAbd1sA/aixtpJqK0qoobpC1FgN9Q0s8dRSe1vk+pB0cnNy+VLdIxXtzHzSs/MpZ9xkvpcUceMt3biqS/UVuvWijdX06tfF4t4bA7ipOzg5R0MetgsGinEAkDiEcYTD4RUsbk+WUgZGwj//ee/U7SPcs8oCM471TOCn6N1eORVA8rDbQYCRymgHEJjt/SanA2XPBhi5D2cJ48AdcqmhsV5sFa2t3Z9ZDe+pqmo10s/OCrCkkUZZPMqH1AFASoHto66+Tgh9T+Dz+Sg9LV0IP4g+CLo/JZ1Ss5SXFOZtGLSyJAQPqWoYuJk5NTY2UE1tjZZqSCSegoJ8vs+uVWQGFgMpnMJMLJmZx0qq5+/oCk38TKC++mx9lUhtMQBVxSGcamXPw3bBQDMOpEQeKT3r9/tPkFJGXwzkffGsYmIM5gXrMTgP0hQ7cbaDrwuxGFQXCfkN2PJ3DfjsbNwn3xe+z0Jv57/Mnz/fYTDn3/U8/4bT9K6HzoFZ+YgAG6WvmZqfSqfvNZ78cSGqrKzqEcMAwDSqmWmgC+bytcbk5VFKaoSYNzU3UUV5heRhDIcEkSgG8DiLgIPg43vbOAXDYYekYIBzMjOzKCUt1dHZE5P9ytWWpZFAeiauyoS6neqryqmqeBMFG+DhVS8DD26PMucjr6BADPE9ARhIRk4BM5CpfG1l++hKdQWsKa2nF78oosqGmHMD8eDQhl+XPQ+DjkFhHCy6/ywtLe0nUsroS+iRGJ5V1UwIEU48JrjRz+UNOM2pTIyjLcY9BH8fCDos9CDAA2Jb4Xs+he/V8gJA583O7vAndopR5onWn0BwPgTpc1i40WEOmZVHh+2YR1WVFWJgtoOfrYzQYdAGwYc9A6it4RG8Zi6wZVRVKUkjNzeNCgvHsIQQsWPgmqFQkPyBACXZ1EtdARJKS6hF1FnGAG4Ao3p2To54YrkB+wQYCCSEQEaWMJE6EPkta8WgDqkHKiw/32N+fkG31VYO8HPIZekD9o/i9Su4IXZDjce/59WvS2jhWoTqigK4D9SHP5I9D4OKgWQcuLaoqkpLS0/Jz8+H66KF3oYeibWoE8Oht2fiCMMymAVmTseUKPoKMCzeYHY2Ur/aDJhxOLypeiOh8fm4x1HnidZPQNv5DyeHxRkBAU/fs5Cm5fqorKxMni9G+cl+Hr2ztOD3M6HXaiY76uvrWSpRxK+1tZ3zDXKuYhrjmNE4Z2j3F+CW2xxspqZGqJ8aRXLIzMqkTJYwOur5cQmJlJbNTCRnDPlTM2R+BiSQUDBIVRUsAXHT4b4s7as3SAqksqSTQ9UlW7vFPIDl2+po3udbO7J9YPAW2wfdw4ChZ3JnL/HVV19FRcSM5S7aHUBacYM7oVyMt5ncOa7hLbyRHuc0IEwD4GuDWd2O78J36uIBAZhsZ0AnNsmMdLHFfqznxffrhbruGPA6e46Tg2kUZvnpyqOm04QMopKSEiHKqakg/IU0duxYSk9Pj8k0MJmvSjMNaJKgnmpj5pGZGaCCAri89p1p+NOzKGf8VCqYMovyJ8+krLGTpCwuMYECzMxyWNIYXziecvNyqaWpmcrKwfRiE+122DvKi2nbqsW0admnUlY4fWdKY2KfP2aMXK+muvfjJBjJq4s3s5QT/aw6wuzCdHn2U/Kw1lkU0JYRODEyK9HDgGOgJQ5RVSExgXXM9ulL6BG+ls4p8P61OnstE8sumQVG8HBtBVF1u/caGLsAGBwINybYIXUEvgdcCIbnvtpAEGLk2+4QI2AC9i0AtUhn5eFwWFKs58XH9O7hj2z8mtOPVTaCHcak0Xn7TaSG+lpROSFER1ZGlrjBdgY89+LiYnHLBepqefTfHGLi66MxY3Mojwl5X5FdOIVyx1l+Jw7AZtHSUE8N8J4qL7LmVbSw9NDc1EhpqenKlTfJJ15QkJ7qKkoo2BQ9MS+QkY0LUmN9tUgf+G3uWFcDDUyWfHtZGb27ghmfLrMB3GxvTgg972GAEaE2/Q9cG4wDvSuRCdirPArul9AjMQy+1UwoOxyWw0YAdQ1Sb92AAcwjweQ6+3e70Q9EOb6qqmo3ZlZY29kCvvO9996zJAkDO/MAsG8A1QT03DGe1+N8XO8e/sgFdOVRcZLmTsyk0/ccz22oUhhALuwE3SSYtXV1VF2FCBrag6qykQl1POXmptKECePlXfYVkDIycsfqPQUEPIxPSHS0CzCRptpqquLRflOduqcQH5eUkCQ9FUbsHJZUcgoni3tu+ZZ1FG5xeNErwDAPaQWUO3L5QQUCKD73+VYJY+ICLOlYVx2zzj0MIAZSVeV4qzyKdqirequqAtzql46YBiQLzGOAYRlMqi9MA8CkRdgacO9uu4EB38t9TLARv6g3QFeM4/tdqnYjgLSDUZ5RQyGZkBNgFiYMhb0OZUAMqarPTgIjDJdximIa+03PoTP3nkB1ddX8LJNozJgx3WYamNQH6cSgtg6ztEkm92VldxwTqqco3bSaasq2CWMwANOoLt1KW1YtprIta6mR7x/VKSw1jJ+5K43bYRexNYjhXRN/eDpVFW2kLSu+JH9aBk2asxel5yHYrwtGxbWdmAawKzPz7xwyldKSo9RdeDmfcIK7rocBxEAyDgCtWVp0MBh0UK/+ZBxugFBihA0i/7e/9f+UBTCQ0047TdyCY90LM4+LmXksYkIfM45RF0CXxOqJX6ldBfvzisUkTN6e4MsPuBkH35/HOCKA5PUHlY3gyDkFdNJu42ROQyAllTIzM/DcdG3XaGpSxmigpVnNHE/2J5GfU0ZalHdv78HfUcbMY9Oyz2VGOID7zB4zgcawNILw57BXrFv8IRWvXy7xpMBAJs3ZU2whkDTsaGmopc3LvqBgcyONmTyTcidMjzpmKGBiToAuP2KaRBh2AdzkLU6eHW8AMdCMw6C9vLx8i85bgOqnN4jhVSWASgq2E4Tl6O2aHz0BJJiOpA8QZ2Yc7/SQeaCHCuMIhUJfS4mGYRyQLmIxCSQjeSDZpZBYdhwmal7HIjqDE2xJDsp46Kw8mdgH91m/39+lLh8xp+rr6qmiolIM50XFxVReUS51MKIj/hQP6CX+FEKI2N1ZW6FObGmRyLiYQFhTU8vXqqMGZlhiG4kIEp0CRudtq7+ibWu+FqIPwPV1/Ky5MgkPTAwT8IrWLKH1X31EFVs3UFbBeBrP0gdsHHYgFMmWlYvEJRcMqGDSDF0ztIBYYN89dApNzo0ymhvmgVUXPQwABnooAcYkNg4kJqKO2Z5QI/VGIpg8eXLUSB/EG9frjYtvf8A9X8KAf/OXzEQO49SdG8PzwrPyMQG6qqCgAMZaCxhJgpBhNjAA5mBg8maLY5HATOGKyfch5Qa8P9pnkIMTf8bJoTOCegqSRlfApDvYMCBZhEIdrzNhJvrB4yoriwn5+PEyia6e30lTQ4Mwjc6AdxhICVBKIJXfO0bX3eiycfGUPXYip0lWe4CkAYmjXc8lAWRyXu5YTmOoZMMKCrdEx4rKY6aRlV8oE/fgDTUUEQy30T8WbJJVCF3Ajz2I08ey56HfEKE8AwOjqhKqxSM4h52jMy+lzrBxo3NVVDAMqI62F9MAEEIlRlwoI3nENojEhlCGoqKiKBdmSGgYBRupwiRjz0ACocDWSCAdqasYo1ldBZvY+5wcTGP3yVl04lwn0wBxxYJGcfw8AXj2gBlvLdomE+M6YxoAvKiANJY2Asz0Madjy7at4qLbFdMAwPARhLC8vIy2bNkqbdyowDpEe5vYK+BOa9RXmCU+YdbuMmPcAHaNuvIi2rrqK1n1LyEpOhpu+abVVFm8iXLHT6Vk2zocQwm+xHi68MBJ4v3mAl7ae5x2lD0P/YaBZhwOsOi9SWcFnXkndQXjUgsVzkDYMXoD3Ic9HIoBM4/DuLPfq3e7Bf5dC3TWAn4r3Gs7YhKmHPsmDwkF8BiHBbR5PAwHldl5fAadtmchvyu1L6PxgvE0btoccVPFSB2zsUuKi6iGGUdivAp1DlftvNxcMZyP1SktLVVUU0AoGOaRQBwl+RIkSKGsu9HmlP66CzAMMI5t27YJM+kKkCCgvoI0gUCJiE81cfaeFEiPRCFoaQlJHdxwW1tjLz9buXU9VW7bSAWTZw5JeweAuGHn7z9JFstyAVPlF3LCKo0e+gmDwTgsqaO5ublDg29PAdUUGE9vwrP3F4w6CAnEGlvYPTqQPK7ljn+K3u0MFlWJJaFhBIoUi0kgb5iIyWNiGhDDQN57rj288Sonx8QHTO47Y+/x1uJFIKyT5+wlK90Vr1tOoeZGkRRgt0A8qcIJE2hcYSHl5eVRRkaGlCHMiE8nxJLCpeBZheTzK+8fE37EDTCZcKiNpZMwNTQE+btaJDXUB5nZhETdhXduAAaCe8HsdRjduwKYwqZln1FzQx23iUQqnLkLpeeOkTqfL5Hqaur5u5qEQXYESDCIppsZy9NqiADL8p63/0SaXhCJ+aUBUWkZpyhLuofeYTBUVQbtpaWlUA9YwGgNEVx7A0weHEzVlGEQSCDIbqKNBLUQyiB5xLJ3MB7nTh97tpYTwmg7ktCgrsL3INmZhLkPt+oKRK0DA3nvvBOGL2AzchhMMwJJdMGBk63lXLPHTRbCimixJeuX81toE0M13nvhuELKzMhk5uDvdORtZmUjJhXgj3YblTcMb6uqqiYqLaujyqoGqqttYsbRQo2NQUkNjS1UV9csNpLSknqqKOdj6looFFbXhwRTXBKZYNgZIH1sXrlIQogAMv8jHxJWHKVnpskCT+VllcykOr5WxZZ14uo7VKUOAAtpnbvfxFjeVuCUsGl56AcMRgtAj0TPSXrzzTcnH3nkkY45CiCGg+EB1VOgQxmA+BqmYWDKDLBvAJUGiHus9TB45NhZNF9cBHpZGCZ8W7duvaWwsPA6VAAm2CFCSOTmqlnHse4LsJdt3ryZCU50aG7eP5WP79vkluEDrNiH8OjWg8EI9dJDpsp6GiCG46bOptTsPCrbtIZqy7bJMRjd44TktAyZXZ2SkSPPGJFpEe0VixW1hZ3EtqqqSp53A4g/Sw55eWl8TuR9ROJV8UtOTqL0tBSWWgISydZIPeFwKzUHg9TSxIykuYWZTFDduL4MVumDl1YyM6V4ZnoF+QWWPasrYBb4mKk78jV8VLqZf2sp4kahfdXKOiJpfD9Qt8WiDnhO+P12I/tQRB0z5Ufmr6PqxihGCL12tErAQ48Qo2n0OwzjEG+hcDi8gUfHlpjRl7U5+gsdMQSzdRNjsw/YjwdMHXTZUGNgpO92AmCC3ZFHEy4kTJZT8oIFCw7bf//9ETfJAq4Fl094lrnvC4h1b0VFRcTSHq1fv95xL3wfo2UdcujrijlZfpt4Yt/cd4LYNtqZqI+bMpvScvJZylgRtW4EwnrkjJsk+XCQBwXhsKzxDXdXzNLeumqxqLMMzIzx2tpmHkSEKT9fm1OYOKemp1JqClQp8cI0Olvb245WljLq6huoorKWapnAw40XSGCmkZ7ul/khMkGRpc3uAC64YybPkoCDsIFAnYX7q6yq4XsOMhNKoqzMDJnpPlxRWttCf3p3vazx4cKFnP6hsh56g8FoFRjmWokZh0Pi6K1nVV8AYopkVDx2NQ+Irdm319uPMfvopPZ6+35aWpqo0mLZOxgx9Vga1rP661//GjWDHHYhSDT278U9477M95u8uVcTJDGGumq02DngWeNw9j9kx3zaZUKmtIMxE2fImtmQNNxMA8uvwuMIto51X35IG79eSFuWf06blnxCaxd9IIwGy7QarysA4ccBSBRgDFBdwZA+fkKhrKYHhwW/39dtpgGAgGdlpdP0aeNp7u470g7TJ7GUksLSSxtLL43MqBqpuLhE3IS7g7ZQkIrWfE3lLDEVgIFk5Qk3zcrKELsHVFbllVWdqq6GOgoykiXGWIzn/FdOQ3NyyjDBoA8nQqGQw5rdFwN5d2CYhGEUhpjaR+aAUeOgztTbibFJ5nx3GZI5BykQCAixgBoO8a3s4HuZ0tZ5RF1hHH/+85+r+XlhvWULeF64VzuDszMJU4atuR8wMWCUelb9ipPjd07OS6Ej5+RLPj1XrZNdUbTRUk8ZgCFg/gNmXjdUlUnk2ObmJibS1WKYLi0ppi0b1tKWVUtZEoksOORL9vE7SZT3BII/dqwypNvX/+4O4DqL2d2FM+fS2GlzVNRbZmIwsmdlp9Oc2VNpp5134PcboOaWEEuitSxdlkjj6S6qizdR0dolwiDhdgyVWnZWJiWyJAPDe0VFtaivhiuw4NYxOxfoPQt4EZjb0T3dnocoDBbjEEKIxKPwfotZ5UZHTAJbJJTD9gCXVmxNwj4SjIwICgijI2DORzIMxM4cTHIzGVOOkT72oY6DfcIFhGR3ewZYz8kkli4cM+7N8zJSB77HfV/YtyeMcLF1z7jn55HVTWP9cMU+nBzRbgO+BPrmPhNkFApCCRdTGMKrtrlCx8TFM9OopEZOANa02LYNKr8ywqJGaCd45giLjvduBh4GaQgrwt8Bx4Tehk6HQRuEfdvqr2UWd1p2Pk2YtRtN3WU/CaMOdVPAn0xz5kyjmTOn8DuOp6LiKiop6nqJVjvwG6Fuy5swXeZywGaSk5MlTASorqrlPhE9OTAWHv9gIxVVd+/YwcKBM/NoZ8TDdwLuuf9TWQ89Rfdl5d4D3wE5XnT3POo9bO7cuS+iwgDEsDdutWAEBujEhmkYmDLDHEznxuJG+E73PBLMRkfUXmOsR6c37qwArmfQ0fcZmHowIdgXLrroIrm2HXw/sWwMeFZI0Hckb9269cd2AznuEasnYh2ICRMmxPy9gNk2NDRYvv9gIG4GxvcwUg3kUPaXcXIw52/tP0nWd4CRd9LsPQlzGLau5LZngve5gDkXFZXl1MiMAwADRtyqlJRUx/t2Ay1t9eoNlBCXSFOmjafNlU20pYqllYageHAlJTBTSUqgcVl+mpAdkEls3QGkIEzGg30F7bm6dAtVsrQEY3WYJYR1azdTbW09t5HxlJvb+ToubmAlQMw4h/oKkwNbgiGqYokDvwWtKSMTa5h37tGKFfuKa5rp4oOG1ngEs8v/OH+d2D1cgC55NEdQ6BUiVGdgYTEOTsnc4FUgHw3YAbqaxNcVgTSd2L4PjxgjTcDtF3Gs8F1d2VUwMsexYGZgHjgXBANwfx/gvh+TB1DHxF9GqDGM07GWvcWFLcbx+eefn7LHHns41uaAJIPvmDNnjuzbvw9MwjALJDBNO0aRgfxlTieqrII9nEjmmAkSRnzT8s+tdSrcgL0AKimsX4GekpmeQRkZUBVFnrcBZpTDk6expVVWqkthyaa2qoaWFtXTqsow1bd0PMMcI/uxGX5haHtOyRIX4c4ApocYUrmFU+Xdh0NBsbWYcOnbtpbRtqIyms2SSGoXhD4KLGn5AikUbFRrctTVYQ5LJJRHdnam2Gc6AtYIv/fV1fS9w6dJIMKhhLK6FvrD2+uEidiAlw9dliMckofOEd0DBgZmFC1upkzI32VCvDMqgFieVYYYGgKNfTuBtBNrwBxntgBG+yCckDAw2jdG4u7CMDSoIrBcJq7tvp9Y9wAgb+pByLds2dKR1OH2sMJFzLNKfuihh6ZfccUVCBVtAZLSxx9/THvttZe4fYJBQJLAtivEWJsDa6dj4f+RBLjeIsidhexUH1199HQZ7UPFM2XnfahknYoWGwuYuFdWVioqQbjJ5vL7dwc7rGIiuXhzDW2qbKaN5Q3UoudtxMLkcbl0+F6zaNr4PG4bcVTX0Ezl1fX08dfrafmGIvk+AHUzxqTT3lOzaNa49E47KFRt46bvpKQP/qss2mSp3IqKK6i4qJx22XWG2Cv6AvG0alY2HDDNvJwsSoyx2qEBRvZo95cdNvSWtv9kXSW9uKhI71nAzHKs4+Ghm+isXfYn7MTQxwT9Cb/ffwIqAIzwEQIdjc1OcA1MmQH2DWLVYR8EFUwjFrHuCQzzgIEZBk7zXR3dg7ve7EPFhGCDMUb87nkdOMFiHJz8oVBoRWJioqWk7YsLszsYI3//Bv7+odfDew88eHADxyjhe0zEJukoqggVDnfa0g2r+P1IURSwRjhmi/v9yZSXy8ReS5zAyuI6+mR9Na0qcs6Nyc5IoYLsdErjUX59YzOt3VJGPiawz9z5PTrhwJ2ttuBGNY/q3/50JT320gL634dLLFdb3O+xO48RY35HgDcXvKLSs5WxH/aa4g0rVBwqvi7miPS1l0NdV15eKaowAAb/vNxsRx+w46stNfTMwi2OZz5UgLf19w820uqSqFUOf8DpIZX10BX62KS6DbQw9DzI4JjY9rNYE9vQscwkJjcBBpC3d75Y+wDUQiDS9957r6icYgHeSoz5wWBQRNSMjIxCZgxH2Am0gZmkWFBQYM10x/d2517MFvM6wDxi3RMTn8P4ODMLEhfBScJkOfmZCb7AjGtfzgsQbgVBHXsDSF8xwsBj/fTtFyGyf/EUp3NUVmHm2HS64MBJ8mDjEhJp4o670+YVi+jtpUW05+Ro1RAkxIqKCrEJ5UHS1O91W1UTvbG8nFYXKa1GUmICnXLoXPoGp4N3m0FTCvu+FOzW0mr664sf0n1PvkWVtUpFNKcwg47bdQzlsNTUEcAMob4CMDGxaP1yYR79BQRzLC9XqjAg2e+jnOzYUR+wMt+vXlrBTCNA3z548N3tu0JtU4geeGMtNTslRPgdw2AevW6uhyhEKN3AAt9jMY4FCxYc4Z7YBjUSiCvcWA1iEePOiDMAewYYESLJxgqzAYbx2WefPXzAAQe4DcLx11xzTeGvfvWrB1JTU2fqMgGuB2M6ovJOmjSJuF7Kzb3Yv99+j9iaBMBmAoO2OyQ8Mw73Uq7Ws+IUYAZ3k53R4ndhzZHeIFZIehfjGs7Yk9OnnKxGAtXUT06eRUmwS/B7QEiRlsY6WrxyIz3zyVa64YSZlGwzTMMFtahom8ScyoWkweeFecT95tJS+nB1hUgYGal+uv78o+myMw6hMTkDEzG2qraR7vrbq3T/U29TczAkxvOjdyqg/XfomDnlTpjGzGOi5KtKtlDFlrWS7y/U1TWwFBaZ6JiRkcZ9IbYd418scXzNksc1x+xA+enRUXe3N77cVE3/+dTh6Q4gjtnxKuuhM0R6zOBAhkArVqxwxkVngDCjU8IIjeSem9Bdd1ioFyAVxFpcqbi4+PmTTjrpdGYaYFoYbiCZYVnb/fffv41H9mdWVla+rcsEYGpmLgZmYZt7Mt9v8uYe7fXYmvvDzF4wH7fqjBnLxfzb7cM33JNJbVVVVVFzOXoLfL/bs4oxUiYC4qVbTAM4fc9CKw4VgDkQNZXl9PwXRbTXpDQH0wCqa6opkd9jbp5iGmr28Qb6YFU5+A5dcdZhtHreL+nW7540YEwDgNrrzqtOpxXP/pxOPGgXMei+sriYnvp4sxjfYwGxpOBhBUD6gAdWfyI1LYXbeERlV1dXT63h2PcCIz/w7go4tg097DYpi3YcF/GY1DiOEwYfHrrAYDEOOyFsv+SSSza3trY6VCN2g20sJhGLYRjijIR6GMMhcUCH7/acWrdu3YPjxo27+fXXX4djPlxcTILVD1v0AFHi5ubmXtfQ0LAKeQOES2eJROZ6lJeXO77f3Cu29nsy++b3GNfeWDYXZhzuKebW81q+fHnU2hyHHtr7BfxiSGJDT5/Qc2C+htLVaMA2sMtExY/bmehjnW2sz/3WsjJqCrXSPlOdhD8UCooxPD+fmQZziTUl9cI0tlY20sQx2fTWH66jh24+lwpyogjOgAFG9ZfuvZIe/tF5lOL30dKttfTQW2s7nCtRuW0D1ZQr4y9sH0n+/rMx4JlkZkWeGTRh1TV1es+JaQVpFGAm89XmWmroxKNsewIedvZBhcZoid3WJ2wPiUMSE/kVUqJhCD2kjlgMA8TXXQZibK+HtAFVjNuGAPXUDTfcAJdWuN6BUWBrEnSb2BpGIgzkpz/96dV8nkPfCYYEaQYumoD7+w2jQDIqs02bNomK6qOPPqKVK1fKebCXuNVFDPtNm+cERtZ+1llnISS0A32ROkbgDHJQR0cYF0RJxZwNgzjmHOFgM1XV1NOC1RU0Jz+JUgNOV1WMoMWmEZ9AC9dWyqpyTcEwnXzIrrT4qVvpsD0dGsxBA1Sd3z/zUPr8iZ/S7rMmUk1jiP7MDG1lUWyiXbppNTXV10jbHDNlR3Hf7S8kcVtPT48wI4QkiTWzHJrBXcZniJvy5xuiJNwhASw9e/DMKNXfeE5Xq6yHjjCYjAOE0GzbeUTviMNkJ4SGCBtGEYtJmHqTh0HTSBsGvC9WzPfff/+H8+bNw9wRDNNMwowuk7czEmEeUFu99tprP+O8BaiscH14a8G9Ft+L78d9wCBvAgl+8cUXksAooNqCod6NDsKQ2MOcO5gHM0W4DFroT8bB3z3cGcfTnByW48N2zJe5FAbtce0ySe6NpaUyONkxj99dYsQojraTEggIYZy/vIxe+rKIWtva6drzjqR5d39fVEfbGztOGUsLHruZzjlmb2oJt9I/P9pMH62JdieGUbxo7VIKMaP0p6bLfJX+RGpqCrf5yLPFhEM8Uzd2Gq8kMzDqGNVDAgfPyqNsZiAu/I5Tz+LDjDJsN4mjtrY25qJO9gB+dskCW5O3l5s83G8hbdiDCnJ5Bl9vwZFHHokgd4ZBGGYRK6EeEglS68knnzy/qqrKEcMf0gykDqirMLFv2bJltHDhQpEqwDTAPPAbukIsGwzD3Lz1nHRqczNatyquJ4jlNMBMq/e6r+0LzII8SWUV0v2JdPhs5Z4K4AEy35B5FzCKjk1PpKxAkmMiHwblfmYc0Mm/taxURvkP3HgO3XvdN2WN8KECvy+J/vnL74hxHqN52D3eWFKiayNAqPeiNUuFoCMcPNR0/QU8m4z0yPUQaLGxEd3HiUl5qWJDamCpbV30euBDAlBVHT93rN6zgEGIc2TnwYHBljistG7dOgfjAKC3x8jPMAojTYA5YGvKDdMwecwQB7GOtWzrO++8cwtvDFOwJ8Mg3GXYGrVV+FYGbx0w0gKkjlizs7sDGKndsaMY7h9gnlcbM0ZHzCp3uJSeoIPwLsNV6oC04dDFnLm3w9TBT5AfIRM7JW0wp8lPiJr9jQCE768ql2NAGB/+0Xl01dkdLZuyfQGj/d3Xnin3CKb27spy8fpyI9hUT+Vb1srvKZjUv8Fgk/2IwRUZqTewVA1GZgfWO5k5Jk2e+YerHcEihhTg7hxj1cDLOHXs/zzKsT2GUmhd7ccdd1yU3h6jaIyQ0NANwzAMxDAJU4ZkmAmM4oCbcTBBX8Lf8zlnDZOAPcNiCnrfJHOMYR7Ytv7+97/fsnbt2ic5bwFSjZnP0RfE8K6yq6vkOXESVdWmTZuiDORwOe4tYjCt4WggB2XfRWUVsCiTmwiARcB3H+6h4BdTsn3SjuxYtLGaXv+6RNregyxpXH7GIbpm6AJ2jz//7AJhJO+wpBTLg6mmdKvMjkdoeLNcbH8hPSPN4thYL6S5Cd0mAjzLOYXpPKqPo7WlDbHWxRgyOGbnMc7Rh1JV/VFlPbix3SQOFDDBdzAPo66C1GGYg51BINmlENRhP6hDWrtH4Xx9BFNEpWEUxnPKnVBuGAmOtzOTVpYwnnAbyu0qsd6iC3UVYD2vI4880hF2BOiLnSOGcX44ShwOzouOf/Y+LmmDgQe4YI3Ss0/N5vbkavUgas9/sU2O+/WVp9KV3xw+3skXn3wAPfKT84VIQ+pYvCl6HmfJxlXcp4Iyz8O+bkhfAXtQwOZg0NigBnB2TM1LZUlEBD7xCBuqGJ8dkImiLlzESa/C5cGO7SZxIDU0NCyXEg1DCMEI7MwCyc5EDMMwdTBMxxp919bWYlIbmIJhGOa77cB+LOZhMRxIHVVVVZhYZqGjGek9AdRcMZiHEZvMvVoMriNG2xvEMJAPt7kc53JyWH3hl4+YVG4gVMbCtWrW88w8pV4x6kUEvnvy401iCMcI/kcXw5V/eOHSUw+iX1z+DWks8z7fGmVPwKJNCIKIpWKz9ATB/kJaeqowBSDEAz73wk8+5tJjM5JlNvmn6yMzz4cijtypwC11gD4+rLIe7BhsxmGIoSRmEI6JgHbGYWcOdoaBrd3mgTxGW7ECGI4fP34+bwzT6AqGSNsZiGEioddff/0J3lqAWg1xsPoKN+Pg3wJ1lT0mtfW8mNE45pb0J+MAXF5dQx0P6q0AcwzO2BuelNH4gkfhYAxQUxVmKGcZ2MUamoL05EebqSXUJpPsHrzJEalkWOGW75wg0gdmuT/2/kZax1KUHU21VTK/AxMDEeSxv4A1QFJTIrPHm13rdsQlxNGssWmUyA+/pKZZVIZDFYVZiFAcNanzPE6ercOF7SpxrFixAqtwWQDxh2eUMZCbZGcYbmkD+Y7AUgL03/iu7sLOOJAsqeOCCy741O1h1R/qqhi2BgCjf+s5cZL7amxs3MxbC31hHGbNERd6f8HBxeWcHA74mKnst81qtsBP772V5WK4HZ/BbcY2pHyOR+eQOHaYWEBP3HHJkPKe6g0e/en5dOgeM8VO+PcFG6Mm3sFQjlDx8LLqT2AJW4PGphaHkRz2l6k5KUoq4YQJgUMZWBnSSFAaaFS/VFkPBttT4mh76qmnotx7MJLHRD7DMAzTMEzC5E0dZnKjPNYIOjMz82DeRFpx9yD3xskwDwyRsG39+uuvHQtQwaYCRtcXwLsqxr3b1UbW8+Lvd8zlMIy2t4jxvcOFcTgm+2E0a9bZcGNrdSPVN/NAhInBDrmRQcbS0iCtLGmkQHKSRK/Nsk1qG65A0MV/3fldGl+QJaohrD1ho+Eyj6V00yrKzB9Hicn9t1YGpA4sXwuAaQVbIlIFGEdemo+ff5zc0+LNQ3MyoMGYTD9LSFG2jiv01oPG9hpiCTH885//XGcm6RkYAzfsFnYGgQSJw4T8WL16NX322WeSEAIb9oJ+IoSGcdglD8kfeuihz2MWOuct9IetoxO3XItpYOdvf/tblGdVP6urhgPjQFhgh3vQPtNyZKZ4LHyyrlrUVHiIhelKTVXd1EYLN0OYJHFpxWzskQLEz/rXb74nTKS6MURPL3QIqdRYXUENVeWUW9i/TnQidehXELTNY0IRVMkwPgOI/YXFroYyDpgRNZscbnr2IKSjHtvVxoECZhAxDeQwXoJRwN6BEB9gFJ9//rkwilWrVsWcaNfFyL0nAKG2Mw+jsmrbtGmTQ8cTa+5IT+FmHNzRsBZ4lFvuvHnzatyMqy+MY5h6Vt2rtwIwjGN3ie1mCobxlR7hBpLiKNUXJx4+b69rFlvAmUfuIXaBkYYD506nc4/dW/LLttbKpEc7SjevoZSMbFkIqr8ANZ9ZVrapRTFlA8yZmZobELdcvC+sZzKUMS0/VZb0deE2vfXA2K4SB6e22traD6VEw8yIXrduXRSjgBTSGWIQ4CksOvd2woWdcVhbuOby1gLuF2tc9AUd2DlAxK3nZPJ1dXUq4JVGXyYCdsCwhtZi0U4cyMlxf7tMyOhQ2li2rZaZB/8uzo/XRvGvioNU3thK4/Iy6Y8/OV/KRiL+eutFlJuZKo1m3ufbJL6VAbysyreu67bUIQ3QrvPqAGkpKeKAgND0IVvUXKgSJ2mJA1F+v9o89Jd+OSA6fD3anbUmzmjH9mAcQgA5CTHsKGQ4pImuGIUbMSQO6Fx7S1nNPRqmIbYOuObGipzbF3SgZnPbOXAvbdXV1R3G+OopYj0vxlCWOh7RWwGMmCfvXqj3ogEXXBA8zGCelJlI9cE2WrRNjYYR5RaEdaQCdoe3/nid2Bggef3lvQ0Oe0ddeTFLAgndip4LxhvmZxcKtUpD7AgJiQkSkh4I2qQO3ENuChyTFIPfUB49y3yoAVGV0/xR4aru0ttRj+0tcbSXlJQ4lbCM3oYMRyiNGGtN9IUQ4h5BsB1Sx7Jly17irYX+UFfFIOIYDlrPSaeYBvLezmIHwxpG6iqsUb+TyiognIV7PQ0DjGw3VajgkiCc49IT6IMNzRTiPKLdnnZ47xbCGk6YO2MC/fDcoyRf2RCkVxY719ou27yGMgtiuzC7kZAUT8EQQvuEHQzIDbOwUziErqIAVVU784wx6cqrFQx/W1XPBoWDDUhJ+07DgoAOQOLdXjRzSGF7ShxCCI888kiHSy7QF/VLP9o5ALlHToZpCOP4+9///hZvLYB492V9DMB933HOCXnmPtqYOW6SEhv6Weroy/MaSDyqtwKMXb+xR8fShl2PnuqLp8omZiQ1rbKmBUKKjBbc/cMzacZEtaDTwnWVtKUyEqk51NRA7W2t3ZrXAXVgIjPpMDOPpqZQhxIDYljFs7TTYpsImMASH9Yth7qKLyOMfE3p0F+hdY8pWcLkbIAIco3Kjm5sd4kDqT9DhsfQ2/cH4zBSB3pDaCDUVbHURtpAbn9WbbfddttWd/iTfma0QzFmFSjffiqrMCk3hTJda4Xb8ek6paZCx5+QmUCfbFGOFIgqO3lcx8uvjkRgAapEJuag9f9YsFkItwFWDEzLytN7ncPHUgeeJ55rc1NsyQN0FhMCwZAMc+E+KOVj05MlGi2+f/m2oW0gB9C+YCh34Uq9HdXY3hKHJHfI8P5kHEAfZ0TjHo3UYaXi4mLHZMC+EG+ggwl5Zjq8uQfZtrS0DJido48OBQMFzBJ3jP1O3j0qFLaFUGub6NEBrDWeyGeWNbTKyn03XniMlI8mTBybTTdfdKw8QEwKxMRHA8ztCIeYqXZj8iMYAGwnkB4w8765OSJV2JES8DPT4E4SdqqrxmYm87tBEyYqrmmWeR1DHbtPjopIMZ1T7ElDowjbU19niGFbeXl51FoTvZ3YFmvkzugPqcMwDVFXLV++3BG7CsS7r5MBO1gLHN9vEu6Dtm3bhoi/FvpZVQWHgt5fsP8BeucQ53LTfDQmI8pd0sKakgZ+WHhc/LKYgm2oxmsj+tmlJ1K6dhkdbbjj+6fQuHxFBOHVZOw/AOZ2JHVzQmASSx0QJNq5JYbCbRSMEfEWqiqEXIcx3QBMJxnl2iYFh4Wt1dFBEYcadhqfESsiwaifST4UVFVtzz77rIMIA70lhv04EdAOuU9Oxs4ROvnkkx12DqAvBBzogOkB5vslbdy40TH3xbgw9waYud4BwxoquImTQwl/lISFcAggDizaVG2pUaBTr2tpo/ysNPrOKQepwlEIPK/nfne5khj42Tzx0SaHnSLU0j0ijvPFZsHPFSsNtrDU0RZDckDUXPs6NfCsQivO0avttfI5duY1VAHV2s4TouJXYRLqqMZQkDjab7vtts3uGeT9PIruKyE094qE3oDUVllZ2W8jfyCGh5OROADrHtavXx9lIO+LcX4AGG1/wjE1P8Cjv9mFUSEhLLSxhLGmJGICgsoEuPni4yS8yGjGvjtPpdMO242ZCEsZLa30v69sKwe2oWl1D5iVDnWVNEj+aGwKRtk7kpOTmTlErimeVbwtSE+W74ckiHD2gw3XbXYLu0+KUldlc9o+C9APEQwJiQNb9wzyfp7Y1le9vblXwzQkVVVV9dtkPCAG4zCwP6/Wyy67bAUK7egL04phFxoqjAMGcYcxY4/JmSxF6GbLT8Pt3VPR0CI2DgAECoQt4PfRZacP/YWZBgOP/vQCZqBKgFu4tpLK653RF7oDuObi2UJdJQ0yrNx07YCE4UuKzIPAPvdBymOJA66uwJbKwVdV4R7cbaYrTMpLoYxoR4wf6e2oxPaWOExqKy0tdSxU1M+eQmgw/SV1gGnIZMCtW7c6CHhfJY4uYL5fkjtSb39KaGC0Oru94QgvAnpz6I65QoRaufMHQ2Hcq65VD2jltrrI6Fdvv3nUnpSWkqx2RjmyM1Lod9ecKVIDCCjCyvcUcM1FOCCjrsJjFhddl8rKHrkarwlvKic1ibfqnWGdlMEOs4720tOlnnG3s8dFSbkn6O2oxPaWOCxC6J7YBvR2adQBmAgImHtGq8M9hzdt2uSY9d6XyXhAJ5PxzHeb1FZTU9NvTCuWpNPW1ta3iSl9BxTL+6iswhQe+fkSlKGyqaGZ4hMMCVKAp88iWzgLPCgAa1V4iOD7Zx5Ck8epyW0IK/+la9VABBLtCr6kiLpKGDWnhkZnjKpEX0TiALNBp8nmkTvUVFLG729b9eBOBER7gdTR2gPVHDBnfJSdAwHSujd7cgRie0ocAFqQMI7+jvwaQ/3SV4kDkHvlJMzjH//4R7/es5uA8+jIrly1nhVSf0o7YLQx0PsL9g8Q3sHRPmEUx0gXdowgiJuiPxZADMpqncRr4phsWW/DQwQYdSOWVTITdhD9Fxdts4i5IC6eaus6n6CX6FOvxqirIL3Awypo96TSW0AkQz4QgQ6RALjjFg8y4wBwL+Fw5zPg3Zian0IBX5R31Y16O+owFFRVQgjnzZtX54782p/qKm4s/aGqsu6XU+vrr78+WKvSmO+2vn/hwoWOCYhAXwzkMRhtlEVwkHGS3gqyUpIoPz1J1FQNDU0Un6gW9jIA4SqtaZbRpB1nHbWnznmw4+DdZ9DBu+0gXlIIz/K/r4p1jTZ+83PsjHlgxcWkRKWusigwb+rrgtJI3VDG8XaK48pMHQMKEwE32WayDxr43tGJwm3dV1nh92JpYhdGrXfVUJA4TGqrqKiImhvRW3QwEbA/1C+4V7Q4WAPb3DPI+2og7wLynJCuv/76r6XEhr645Q4x7MDJoQY4eEYOJWo1VW1DoxhexcVTA3rrFcX18oDsuPHCY3XOgxu/v/k8Hv2rZ4qZ9nXNEQN3WmoqNTY2UxOnjpDII3CjrsKHNE7eb7Fdx0AEDn1MflrEuxoTAQcbaDWwzYS5zbgHGp0BczpcwEIuXcdrGYEYMhIH8uXl5THX5ugNBmhpVPs9YxsOBoODLXXgu8G4MOO+39YgH2JAWAeLK2SlJNIu49PEm6qluUVUDRgpG8iLaGuj1SVO906s6jc2N6qze9CYNXmMrNvh9yWJxPbMJ1t0jZqvgdAhNbV1FLIFLLQjCRPjROLQHUI4QztLhNFSB0bseGM4JD/VZ3lW1Te3Wl5wgwXci5GUwDy6C4QfMfetgZ1zVXZ0YahIHGg5bStXrnQwDqCf5yf0hzjguGfuLP3GOGIY9N2wfzfcgfuNccSQlKJFtsEBpjBfqLIKe03J4i6qmEV1HaQNqKwiTRdGcRCBsjqnfeO8Yx22dQ8xcOdVp4uRGthQ3kAbyiKqo9S0FFExVVXWqGfsguVdxS0SiiihxfyByX2xpA5cAfJJZjJLixBBGLB3VNQ739vAg7+bbxR3DM8uSEkdAb/NwJcYTxNzo8LQn6e3owpDSeIIn3nmmVGeVX1R/QzA/AT3PSNcisNI3Zf77cBIbWD/btkyY3TMXsd398arq4OFqDqcVDLAOJuTFc8ahGWnwjQhUtDFNzQ2kz8Za1hHmm5rWyvXtUu9HQif7qFzIH7Xdd86WkKxgEj+57Mt0rgAEPf01FRxOqitiW3v8MFgzCdaDZM/wBNiSR0oh40jBSouXYuyykFmHGYyorpvSB2xJSoB35/dfTdG0MO99HZUYXtLHIBpc5IGen4Cj5z6usId7td+z4MJx3cj7Ik7Uu7tt9+uc93HxRdfrHMKLEVt4JHkRr072HDczOxxaeT3xTPjSGBi1EiJSTCKc8PVKgMQO0xAW1fmVFOhfv9dp+k9D53hpguPlZDpQG1TmD5dVyl5wM8MBZJeU3OLqAndkNhV6lVIyxRSzCP4ML8TzO2wwzTeFH6HJkIvgh6WDzbjQAIHQ4Y3UHN2JHXgELs6a3pBFOPAICdq4Y6Rju3NOPC2kEAIZduf8xNiGcgZ/WEIMPfdHgwGHU7wA2igtj8rKy1ZsuQZ3lq49tpr6aKLLtJ7XQPSRoyQ8NtLTTWJ08Eqq7DrBOXJgsB5tfWNlOzzyYjRoI2lDTyUNaVO75xdd5hAmWndC9w32oHJkb+64lTKTA2IreP1JSWWey6kjox0RSxr6uqFKdgBO4fMpuFiMA3QYxwBht7ADMF+dDwfh3IfwhULSYa02E4ltdvDQG7umcH30JnUgY5m5n1MyAnECnp4qd6OGgw5iaOoqCgqgF9vo84OUAA/0xfkvteuXRsV2be36MbvxHfan1f7lVde+aRb6nj88cfpttu6Xlsfxzz//PN6T4GlDTywnost/QPoi602CRfc8dnJopYKtoQoGAyTH/pxm30jBJdKpkZbXSvKHbQbHLM8dBeXnnoQpQSUgxDUfh+urpA8kBzwM4NIFMmunqU+O0D+k7XqCUxBGih/oBz2g+YoqUMxF/vKjaW1PQ970lcI25Ib5jvinXA4sn6IG2CewbD6HchjTocLo84td6hIHEgghK0vvPBC1IqA/Sx19KfEgXuOQm9nj3eT6VjPCumjjz6qe/rpp6PWQobKav369fTYY4/RNddcI04GJkHKWLRoUUy1Vjgc/sV2VFM5DI1zClPlx0KNUsMEC0bc+IQEy7Daxt0fxAwdv6bJOWI8YC6WTfDQXWDuBqSOjFSspdFO7ywvs2xGeNoZGUrqgLoQDMGOpGS45arjhBbjDwSZ83U2qcOUQWgJJEVIz2CHHRFwG0K7kXvDPfGmIw8rePEhRLyROqYXpMnWhtl6O2qwvRkHgHeHNyLprrvu2uYeQfeznaM/PKsAaXMlJSVRS5n111wOPfq3A99pf15o6W0XXnjh+88888x9nHcAjAj2i/vuu08YqEmQMmI90+bm5n/6fL4H9O5gAze0i8oqzB7HxIp/LRw56+sbyedTsY8siYMlEXkg/CTcLp17z+mrKWv04cKT9hMXZgCqqv99HYmey+2C/P4kIfyN/C7sgIFc3gN/gGkYdRUYiSw126gYg9FygYGk2tQ9TUFm/rpusCCDD3M/SHwDkDpiAYwD9SG9MNXEnCgVKEaKUWLISMZQYBwA3p0hhm319fX95qkUy87RDxMBpa0hXXbZZcukxIbeLiMbg5hH+RMzHM+KE1p7+9lnn/06mIeb6XYXpaWlPwkEAtDV4vrbA9/SW8G4zGQVEI87bUtTUFw8sTgQkKAZR7vM5cDsY2eUVYyap0/I13seugs8119feSr59MxxGMm32RZbSktNE2bQ0NjkILIgwn5IHfxnt3FI4r/a2haRYpBg00CAyvRkW+RcvmhDsBPPpgGCuk/5FC4HiSJWAET8viAzjRD/Zhw+NtNPWKfDhb6tHT3MMBQYh35zFhEMl5WV9Vuk3AGYCIh7NVu5bya686VEA6P83thl3N5NDDfjiHpWnOCSgiFdmJnH/NNPP/3GZcuWOe6nM4TD4dqlS5deP2bMmD/wrvltgw20w3NUVsFIG1gru6a+QTo2JA7DNOKTkmViGjqy2ytnjx0nCcPx0HOce+w+amKfxn8+iUQBSvIlUnJARRlucEkdqMO7QAPCFk8fRBl5rMvR0MBNFK2Wj4DkkcpSSoJ+R3C1rtVSSVfoyA4RC50dqcJjqhuVS+qDwSDcwLFt3NbaWLSFER33W5gdtZLkN/R2VGAoMA4Ar82MoNs++eQTxwJJQG8j5QIDMBHQtEnZ8v2+KHs2QD3UE8AW0UOJAy1cGIbeCgN5+eWXi3baaaeHTj755O+/9NJLj69ZsyZqdUWgubm5ZNGiRX+95ZZbTtt5552f4iJcE9c2v20wcTinCSqLER7RrLEpfCN8K+1x1NDcIpP+cGvGDdcXSKNQsxoNV9Q7ic6esz01VW+B53v1OUfqPZZE61poTXFEG5uRnibHNDU1ywjcIJklDiHFeGX8BwKPhoQy5KtrmmVEr80EFEiM5+uoPJh8bYwJg7HQ5lJJdoWOGI1SP3FGVxvJA7/J7Zorx/JvhqqqRc+in5gTpZkaVfM5hpLEgSTEq7+jzg60gZyJ9HwQYinVgLoKzKArQDLBcTHmUlRzg3W6PCmY54ReC4oJlxQkMA5s0bLDzEBKv/GNb7w8Y8aM3/J1ztLpDE6ncDouEAictcceezxw1113YaIfzsH1etYr+w8ONdXk3IBMEgOgFsE6DwG/U01FCVCnSHOhEpdXDiQOD73Hr644hVK1ZAG8uKhIE1Y89nhKSwVTd0odkAwTmBmAXRh1FT4MA4HUARUVaDIIsz8pEhIf6qs6l3NDRzBMqTsQRmY4VQcwDAPCj1yVt27XXNQlxifwYAsqU2Ukj2HnQNyqUYOhKHEg6my9mxD3RV01ABMBVWuLJJo/f/5fsLUDzADeS5hXYfdqQoIr7L333itMLYaKCriW79O5UIKCeVZo3WAWGHYjoRebvGEiYCwmmTIk+K7iOLOPejAO6/cMIiDzO9wZZ4/DaA6dOY7q63Gb7cowzncGw3hSIJVaWvi2eR8361ZV7TZzVPXhfgee+40XHqP3iCobQ7R4XaU8ayAlNUCJiQkiddhtHQF/RF2l3o06A7RbOjd/oAx/cLE21wMhbuyBjaMnUgeYVSzI7HGuMwxDjtIZuyRlAFUcXMLB9OCaG4NxwJd51LjygSkPBYCBwVoGIgK/v4zNmzffPWHCBCu0Noj/7rvvrvd6Bozq3WtdcKM5jIlQTANIN4D7xRAYFA4z1OBVkblp06a7Jk6ceADn+wRmmt9hieBxznbUQ/DeMCTHPeCZ4T7QkvHsMFREQh2OMYMDXAs9AlQWjAOMBoZ0w3BQjt4bu6cNHM7k9G+V5ZtOiKPLD51IWAMIs4/LK2rJl5xIudnp/KPjKCMtldJyx1JlZTk119dQY0sbPTQ/sgQ73EobPnhQtt0FiMHWolLasq2MauswAx0SDuYuJMjoOiM9hfJysyk1JUqvPaKRceg1VNeg5scgFPr3DppMmZnqGbQEQ1RdWU3+gJ/L1CRNvK+SknpLIhAmgsR/itaztMDbNt5WsYTx2qpyCkEEYey/Qw6dOHec5DsDbBCIm+X3dS8obXMwqCaN6n0DMI26JjR77JiNzjDSAymWWhTAsWUVVZSWkiJOGhmpqfTbV1Y6IgozruPkWLVypGKoMA7cBxgHCB6IX/onn3xy+d5773095y1gJNRbGFHboB8YB+4XxBpO3Vi7ImPu3LljWfK4Ozs7u9exLrZu3XolM0xIL5ACOhta4R7szAPPDveDHmUYB5IdRvowEgcS8oZpRA+1Bh5Pc0J8KsGO41LphF1y+QXFUR0T8cbmIDOLFEpJSRZ1CMJ9Z42fSpvXLKf21jBtqmymf30SWUti9tRxtOzf3Zu/WF5RQ+98+Dkt/HwpMwynsTcWwETGj8ujqZMLaRqnWTMmkT8Zj3pk4u4nXqcb73tW7xGdNXcsTR+Xzs9BEW3Er2psbKL8/BxK0Iy6tKxB1h83TENUVUhcZyQO8Io6PuaVleXWDPWdJ2TQOft2LSmCcUDKSfF377m3hEKiZrJHUwbwrXV6MqOdYQC47wBLuGA4Bg3Nzcw4akQdl54SoFRmmE9+vJVWM6O04T+czlLZkQ3n09y+wNsDoZS0cuXKKDdXqHiGCHCv9vsVort48eL6nJycHzLT+y/v9wjwbvroo49OZ6bxBO+a63cG1IPQ2xkBWjESVFyYA1Kl80jII5Iv8kbSsDMN/I7BBhieY13XWWNSFNGJa6cGTAzjfJK44bYTwqr7/CkU5NFuG2bycp3bML7jlLE61zHq6hvoH//6H936m0fpjXc+7RbTADBreuWaTfTqWx/Tw399jq675UG65+GnaP4HX8g8k5GGG84/hg7ePTID/7PNNVRXi5hVapSdlp4qDMM+mzw1Rc31kI4hDCPCNCBpyJbLEZ5c8wxBfTeN4wAYUXftHHCljbVgkwxB+SMW00Bd0KWugrSLgUuoJSTnwKNvjJa+bNhJb0c8hgrjwNszCW+s9YILLojyBuqtnaMDhtNlDPMuYO4VLR7UCwlEOLTvvvv+BV5N99133/+BibjtNQDmW8BtFp5N99xzzzeTkpL2POCAAxZwlfQ5Oahz2J8XvhtMAD3YMA+4whimYU+ogz4GjAb2DcM0cK3BxvGclJ6DgRhGE3N4JMl30iKziZlZJCQwkVHNFKoDnz+VmhvxE1DbTpUuxjF7aueM45PPlzHD+DN9sPAr0a0DKTx6nDRhLBXkZVMmE0MsEtUdwFAKRvL0c2/QTT9/mP74+DxatXazrh0Z+M0PTtc5ovWVTVRSF6SKqiZqCbbK+8jITHfYOgIBZvIgyPxo8X4Uo0AD4z3emjJEcrcT/0a+XncAoo6zumvnAMF3z3SPBbkVuR3cIVRrkZniALQdiJcGNRnee5Cl3YKMKKnH8gwc6cB7GCoAdcDQEuoWEBPYOe602zlgSD78cHhu9gwwTiN+kx3cEPr6242ayKirsGIQEvIoQx0okPt70DwNswHhhhSAZIg9CDoYEFptpGd1Djw7fA+2xq5hykyS/mZL6Kkm393v6W9AurI8qnYcm0LH7ZzL74Y5XE0jNTWHKC01mdLT+XG2x0no77xJO1BZyTZqqK6U4579vJTWl+ORKfz9F9+mC07YT+9FgM7+1LNv0vsfK0eJnKwM2nevnWjfPebQuLF5UmYHbB3lFdVUWl5Nm7YU04ZNRbKNZTh1Y/LEsXTysQfRLnNGhq30mCvvozcWqhByk7MDdOKsPDEu5+elUmJSPGEp3xBLgFmZatGssrJGqm9sEbsGGhaYSCuaGe+AQCtJhOiZr0ushoe4ZDccP1PvdQysNQ9pABPw7KqkjgDiDzVTeiAgxN+OusZGrm/XncPciQLuE+H7A/o7YCupYckUy+kGUgIU8PuoIRRHj77jiM6Di6DPo0+NaHTfgjjwwPszhA8P33fuuedOHj9+vGVsRggNGLm7WLciCgixkZUVWUKbRd13fv7zn/9N7/YFuGdz3+5kWqkhzNiC6iAZTyYz8oekgGTKzTndhTnWfI/9u8Ck7MmUm+/oyff0JzBc+xMnS97fb2om5aSB3zLjqFXMID0tICM99Pm09Ezyp2dTVVkRjzhD/IDjaOH6GglZYYC1JSaNdUa5hmoL0sDni1fQbjvPoLNPO5rTUTR75hS+fuxIEclMNLKZuUwoLKCddpxGB+67Kx1z+D40Y9pE8jPRqKltoOYW8Pdo1NTW0ydfLKPlKzewJDOGMjOiYhsNK8yYVEB/eeFDydc0h2liZkBCozcyY4eEgefR0hwUtRXcpcFU6vTa42AabfwnLrqcWnWLA/NYUdGoRvoMnHfwzGgG7kYrX1BJAljzvGvJEMwC7x/Xt1y5NcCEom2fpuOiPI6SZf4Qfy9/J4z/jU38u/jHgKmkJCfRx2ur7R0Ip77OaWSJnTHgfJLbF3j+SGgVSOHrrrvuJXcIDUys68lkQAT4ixE8MNb8iJ7C3CuIMSgIKB0SmAES7hv7dkM0mINhFpAyIGEgoayvaiNzPx0xDJMM0+jt9/QX4O9pRYNMTIijyXnJ0pFbmCDB0wkECOtv4C7RoVPSMqDioxBccRkYJdY14+dE4GYakDT+8s+Xafy4fPr1LZfT9y85nebMmuLwmOkuEplQzZk1lc474xj6zc8up8svPpVm7dCxV/faDVvpN/f9gxnWSl0yPLHfLtPo+AN21ntEH26skmcPQgpjOFRBGZlp1MxEFQgEEkUSUeoqNelP1FVobfwijcRhZo4D3VEnAWgHONeuRuoM8g38ESuAIa5lIHnZx72pCsznMOo0MKA4bopIYUwCxG9oC0tYHBcifswjGEOJcQB4S2gRkj744INa93oTkBygsuqKeSBCLZiGewY3EyZMrHPqrXoP3CdaJHoMqBkYgLEtgDHAjoJ9MBGTjGrKMA6c4zZSq9bae+B8x7PUyZT39fr9gTP0VjA112+t59zEo1fcos+MKHmEBzsHZos3NYH3IiheHLUw4bKv+ocR5bg8Z2TibcUVdP5Zx9DpJx1GOdn9t/445pPsvussuu6Kc+jWGy+hg/efG9M2Asb1t6df0W6+wxe//sGpFrMtqQ/S2oomaUShEFxwG4TRQ6XYGm4VYp2V6ef6yExxxTgge2iyzB+wcxgY76quIGfrQ+02ks4AybQjRmMYBm7FMAwDtDET2NCsJRKH+Se8hcoSzC4/2s4xKmaQD0WJAwnEWEbGe+yxx+NVVVXrOG8BzAPzOjCBLlZMKDAM1McK+xEOh3/BjAOEvT9g7hXqJWOcBjOwMwd4M4GBmGT2DUOB9GFUVPKbOY10YJh2ssoq7FAAOwZnuFe26MlgmFAGoKMmJCVRXJKPWpoaZB/MpKYJjysCMA33/I2J4wsoPQ0e3gMHSDPnn3Uc3XnbFcKgcnOcDKqlJURLV6zXe8MTmFR58UmRKUoLN9cwU5QXJobxLUX1TEzbLbfcjLRkcYGV0QofBkkSR6sPRfQR88kAtgZ5r13AXAsXgqG6u8DMdTejESmCt7gzO9MAwxA+xm3M2LRwLA5J1IzDSDA5KVGDhQFbyW0oYShLHHgzoCDhww8//PpYUV+x2h1sHtIobQkMI9baFtzQXvT5fPfr3f4C7hn3apgHGAHuFcwJDMJsTTLSCBgHGI2RNnANXGs04ChOlk4JBGQySxzQHTdrNRU6ZxIzCyES/J+SmiGdFYwD+yh2e+K4pY3BRmpKgI49Yl/65U8u02qsSOgTeB4Nd/zyilNktUAA8zC+LqmT9wD6LcxjWy0Ftb0JdDYrSw0GlGoKLw15dTxvFDHWQA5LuHYNPlPRcL5W7OPbbNcF4JKL748ldch9adgZhtqHZAH3Wy7iNopjExLjJJaaCYaY5ncOVBhj9HZEI+pXDwGAmSFhVIrkKykpia+url581FFHHZyQkNC1K0UM1NfX/+G555674dlnnwWxjrSW/gOuiYTWKQxPJzAUSBQmGbWWUU0h4ZyBuKehih9x2kNliabl+Wn2WGWkrmtokdFhki+BUlLUqwYdyCkYx601kapKi7iEHxd38rL6IK0qwetU2GnaOLrgxGiPqsEGCOK4MXm0/9670B67zKK01ADttfsc/j1Rfv8DAswp2bKtlDZuKaFVazfR8lUbaSVvlyxfS6vXbaH1G7fRhs1FVFZRTXV8LEbu8BKy1jnpAPBqA1Of/5my2ZTy85+WE6AkpqRgDqjDwk2pgSRZfAuBDyt1cEO0bhBl1Un4jzPrq5ooKFKLeseHzMp3SCGxEA61ynfhQiDmSdwm3IhLYLJhYyqYx4F7gCozMSFC8mAcF6bGbQl34eI3AnwVpFimO9TU0iIqtTBLxFhCV5wCWMpaVuRQQ4Jm3aGyIxedv6XBB+4HbxbDGns4D8j+KbNnz8598cUXr95hhx325v1uIRwO13711Vc/3HPPPZ/jXUgDxmtpIID7R0IPNFvAPGe0TyTDKOxptADvF9TfWjDjmDnZNGtsgDBPq6yyTgZ8qek+caE0T27a7N2ooamRSjeuln108mXbGui1pZWyD5x+xO707G8v13ujCyDa7y1YRG+//xmVlEEb2jPAfpGbk0UTC/NpyqRxnNTseCwZa0dTS4h2/ubttG5ruexPzPTTEdOzpQWDMYAQg3FOGJfG0omP32cjFZU1MOHWjZzrpfHzzlvrKqleS42QCn568o6UbFsZMBYam5l4s+QJ5pMUz4OLgJMZ47rxyQFqD6KrK4DgI0QKiD9mfRvUNjaKKgptCec5wPv4DtSl+JKZsSZTRW2dqB3hlhvPjTQ7K51qm1vp8QWRyAUaoF8YGI5YDEWJA6QCCfeGVmuSr7y8vPXBBx/8uLW1dcXYsWPb8vPzp3J5TMAusmTJkr9OmjTpikcffRTRds0I36nf6H+gCSKhf5iE70Syl5njRhsQs9ui7hhhHjErUwzjTdy5g83g6zxi4FF6fCJ6NA/h/AHKyi2ghroaaqqv4caB5kG0rTpIGyoiKqB9dppKpx7WH4GPhx/+/cLb9OKrH1BDY+9UYiCcjXxuUUmFSCgffbqE3njnE5FQMDM8KzOdAoFkGX1jdv4T/1so59W2hCkLsZt0gEO8L9grqmqDsiBUTlaAKmshRXKFps5gMMg5JA5+/wfNyI21QJIDmLENl1yFiLusAYh9gj+F2kMQ6hUgbYRaWUrgP3vcKjATlDmYhtybYhgWOI/YWM0ya7xNouQCicxUA75E+myjUtnZAJfcSAC1EQj74xkqwD2BUWAoYaQOk2DlhP4CrQWMJe6WW25xrPeblJQUYglj87PPPgtrJOwIsCkYewJaEwi48zV7GExgwSiLcUzJTaaTdoW5I46qqxspyIQBKoX8PLxuhbSsPMovnERlRZupobpcder2OPp0Yy19uCbi5/CDbx5OD97kWA8qJjA6X7RyMz379he0rayaiU8iZWek0JjcDJo8Nod2nzWJpo7vek7BUEFZeRX97Dd/YuI1sM0aMboO2HsX2n/vnenC2x6np19XwR38ifF00qx8QiR83ILcBX8gMm1+ToqortZuxnvC6n+qHvf69voqatASBwYQN50wk1JtKwPGQn0TVF9qJT60g8xUp+NDmCv8GXkUrqvQJdzpQyGWVJr5nDg+PsWKW1XLDDFk3HTlvhTDwLUtIM9luZkZVF1XL9JORSVMlEycmJFCXfX3j0up2rkQ1Q2c/k9lRybQBYcacE94s2AQYB5oGZhBhYQ8mAkYB1qYfXhiRvYYDoBJQPEIIzWYht3l1QxXPAw+8L62cLLCoB65YxbNHhdgYk7cIetkm+LnEWxmgBuC0j3nj58qcziKNq6mcItSQaCDz19RTYu3RHwmfn7ZyXTrd61AAw4UV9TSGwuX0QvvfEmvfLCEmnm02RmgbvHzaBJrcBfmZdJMHmUftfeOdApLNLmZA+ul1VOs3bCFfvfgk0KMDRDBVSa9JSTwKFuNyiExwJ0Uen4fwg8zoOfHzO+GxhZHzKnOgFn3Rx15AJ31s8dZslDnTMhIpoOnZCmiywlMQ7L8karnOtTUqZG6dECusDMOzOO5/riZlK496ToCiL35nfiGjJRUx5wcRNsNZBdQuKZMlyjGAYYDpPqZ2OvZ4DUNDTIXpUOGIRtVl5WWJteAe25lVR0zkHZKSUmSYIcvLq5kyTeiGmP8ndNFKjsyEXniQwu4L7QgvGEoJcEskEw4DzCUWIwDqihIFWjNSKAqdqaBenvz8DC42IeT0nEw0N+/fUAB+ZOwSE6Iauv4NaGTZgTIj8CG0jrjaPwOOwnB27pmKb+9Ni7hCv5/bEEx1doWAHro5nPpirOc8cwamlro1Ov/QG99usIiOH1FCo8yoa45bv+daJ+dp9KuM8bT1MLtK6GEmaCFQq3CHHoLzLCGfaS0rJK2FZfT+k3baN3GbdTEzzAWknPy6cHnrddJ+0zIoClZAes5QyWltmrlRhBbFInXHP+9s76aGvieAagqb2CJI60LiQPE3v4e0wIBh8EbxutA3jgKVUbsDmCO9SJxMOFIUsQeEMYBe0nkcgq872YmaXwO7CEIPVJd1yhGeoTdR8j9+SuraclWh4EcK8f1PDbSMMJQtHG4gVdnXi2YA1qasVVg2IiElm0YBt4g2D+22Ec5jsHx7ibiYXDxfU6HqCxRYZaPdhqfIvwBsY3CYemxlMGMAyN+lPt4RJmWmUuhlmZqqNHqB/CN9jj6aF2NRZyAi07an3aaXqj3FDApDwT+qdc/5dFq7/T/boCAFJXX0PtfrhF1zf1PvU33PfkW/W/BElq0YhOVVdfT9An53Q6W2B+QBa76+H2QTjIzUqlwbJ64Eu+75050zOH70l67zaL8nCyxFVRXQ5+vHnorJmMm+aioUhHN4vogjUvjET1WAlSvUo7FFpKkbGWf/3hnQzWP4PULxPtGyJHObBw4EoTbANfAJFFIVgaiqkrLphBsYaD8DNy3WfIVbcdIHLgWmJgFzhqG4QCXS3vkBEYjdhY90x2DiOKaIG3jZAMeyMMqOzLhfkRDCbg3tAj0Bsi6GErhjWOLhHJ7T0HLQDKMAlTC5FGON21rJR62AxZxsqzXB0xPp90mpMJcQWVl9eLi6PMlUG4Ol3E9WEd6bgFl5Y2l+uoKqindpsvVx4NvbxXiYfDuozfQIXvMEGL1wNNvi5oJBB7qqY+XOCfg7b7zjnT3Pf9Hu++1P7eKNmpqqKVNmzbTli1baNWKZbRw/us88i6jWmZojdx6Nm8rEQLUXeC7/33X9+iofRwmuGEPGNA//mwJvfz6h2KIx+z9FxYXUXUDuhpROr+/I6bliM0C78YwCUDUV0icR9m7G6qoMaSeKbyqfnLyLJE+OwKYTq1IHKoN4EqB5IjqCQgyQc8YN5XqitdTkmYoUC/VNmCmu5J8ctKV/ay6HjYLxdFQB4aBa1vQ5fgyhPTH98BWUt/MbaIhKMfnZafRYpY23lsVsbUxtnEar7IjEx2z9+0PvEK0KhB9sHNIEUb9ZGZl2yfYmTLUI+F4o57ymMb2BzqSI07M5FylVgm18CvS1ADzN6TzckKn9QeYiXA+2Kw6vunZMoJVWQszJ6u5VxgZQjV18e2P049/Py+Kafzo+qvoi6+X0xFHn0DZ2dmUnZNLhROn0n4HHkJnnn0e7bPTTMpoLKYdUlvpvGMPonWbtoq644P33qFLLzqfJhVkO0a5sQB1xknX/l6M8CMJmItyxCF70R0/+Z4Ef0xm6eLQGbmEtSqAumArfbK1Vnc4/pNX1q4kDfPCUKY2FnAsmEdnkPPlJLmylNkFBgCKTFB0I20Acoie1AcJw0gLwsRwTduEP5XRdboc+5jrYi6ZKN+h7gGMJxDtQhzx7BihGMqMA8CbM8zDSBGGecDobZgFEvZRjnoc50kaQwtYsMnqzRn+BMqCCyfnZcU43qJjKqOtIQtx5AvAtIXAh/xa5SDecKfeXOlUO2WmBWhsbiTUx1lH7alzTlx7xaX0m7sf0HvRaGttpef/Eqkv2bZVE404OuCgQ+jUs86h8upaOnnnMXT2wTvTHjMn8qhXGX8NcOyvrjiVjt53Dl3126d06cgCZslf9d0z6bQTD6WxmX7ad2okuGRRXQstLkJ3VO8Kr80QZRB66ZB63wLv22h9TBg1lx3tLinQXCLOxthRZv8+eGUBpsiq463FMOQkq1iAdoDvj2MmKTyFvxqMKAbjcE4uGYEY6owD0K9ImAASpAjIxZAojBRi8ig3UobHNIYWHCv9QdqQF8MfTfCskR6PUNkscSDLn4nJ8KyCvryNQsFmKZdOzseuKcPrjsC98t83DplLfu1NZLDfXrvSvQ8hknvHWLdsMdVUlOo9onc/X0KXX365xD576aWX6IorrpBQJ19uqaGk5hqak0l0xq5j6dH/+yVl67W3QXwQmuOle6+kP91yAdXUO+91pAAM8rgj96Pvf/t02mNqLu04LsK4MUdjdXmjemeSIHVIlbxDPCO7tICskThsxQ7gHAMTHsStPmzHNfg4ll90iQ18PK5hIvFa00F0Of4shoEyqWToOvkuLpQQJjiUj8WckoAv6rvQ8NSPGaEYDozDAO8RQwUkMAVIFCaBWRgJwxxjvXcP2x1QQmPin4VJ2VBTqSByGMmhT8JLRXob3hynZC1tBJuY8DKVkI6NT96U1uJ1RzBLq6kMIIGcfUwkUCkM1fPfj3gAdYSybU7VUnFtC/35z3+mPfbYg0455RTatEnN6yqtVzp9gzE5mcxcFgkxBf7wH7WcPdZAx72MZMzdeQbddNX59I09p9Ks8RHJY2lZA61jBqKIsgLeHT5AszFR0ACPzYQbQYTdWJDraIZh1EtRjAMffBnlWqGgzuMafY5ZSlbuSv5RJ0V6XwPnmTreSCBGziYkMOPgMrkPPiYl9mz3Ar0dkRhOjMMArwutRdqeTmYfCfUehhbgSWXpfeGzPy5TrU2NEA7yxjhh3oR5edgmYwYwb1uaG1S5qeSMCVVhgDhKbvz428db6g94wjQ0QJPZORJciwPhXmPB7f0TH59Ak6ZMp+MOP1D2V2wopq9WY8pKBGCQ1RU1tt/RP6ioaRCvruOvfoCOvuI+uuDWv9Jv//6aeHltLul5+JHeAAte/fiHF9CZ+02jWZMiNHNpaQOtBfPgnon3jZ+OToqMjW9YTAOAMTvWI8Lzc9sjlPoqAinn1G5TVQnTkK1sCKHuAWEo+npyjsrJgXaGgfNQJ9+vaizCiXkgCJNiu32DkeUV4cJwZBwehh8caqrxWT4mFCqPtatNhxZ3Ut1JAV8gVXZgGDcd1ur8Qn0iqDbqIHMyHzhrcgEdvucstcvpd7+6XfKdYfw05/KlO+THXr1vWq5zEuAEfd5Dj/zFkjrmzVfL1BqUbqukLz5coke3fEfWverUCzz39iLa8Yxb6Yf3PEOvLlhKb36ynJ7470K6+YHn6ISrH6RJJ/6Isg//IR1wyW/p/J/9lX7z2Kv05sLlYrzvbyAsyU+uuYBuPOsA2nVGZPntFWWNtIQZCGaNG0KPhLyBWVcegPeVItJOKAO73gE4D+JvX39cVFWCCCW3fw/OgZSCEmEo6l8B18ceTpUDbHWcs6QbFOJ75Bh1oD9a6pihtyMSHuPwMBg4UW8Fk7J90t/gfouFgNDxEAaCB+2Sx39CIjMXHfm0BfMF0D/lQxGPkItznHCgXqHOohvIxNEjPz3fmln8+D+6NlSPnzqDxkyMhOSflB2gueMzrRExLjuDmcmccZYARWmZ2TRnLyVpTN1hJuVmKV3/25+tkK1B6bZyTiYUBl9IXVJtkeShyA/VsOejUVpZRxuKKsQQj5Dn0zoIkwIm8dFXa+mf/1tIP3loHh195X3CTHz7XUFjj7mRDvrOb+m2P75IqzdHbDu9BbyuzjnlcPrf/T+g3WdN1KVEm2ub6bNtNdSImdp4f0yEzc8HkmySHcKlG6nADouZyGPiDy0tmPDqMrFQiqAKU3WAlHEyEgaOw7WsI1COPXMLOFZt5FPqkMNxui6e77eNr4V5I0BKtJ1jRK/L4TEODwONaZwcw/gJ2WpWOBZsMt3Sxx3PdEp8Km8qpVZoDan1q/GBLYzTur9aOHLvHXXOiR0mFtDlp6s5hyXllfTvJxENonOcdum1OqewS2EGnTG3kE6YM4ZO5+2+U7IdRO/U71xNPn9EVXb0EQfL9rNlG8WGY1BWXCFrc3cIcCVrxAzY89EoyEmn6751FH3v9IMpLZBM6y2m1D3g3koqa+nDxWvpF39+hWae9jNK3v9K2V5022P02kdL9ZE9Qyozj8KCbJr/yPWOJWermsL08eYa2lLTTJhFbv+pdtUfiHokkGEEIingxbvUVUYSQB1UhlJsax/SxlwqKUzkwwWk9Zn7QJ2ux6fUqayjHEkM+SiDvo3/Y0gcI3pdDo9xeBhoOIJH5aQmUloyixbcExHQ0PTnRB07STojb2AYx1bN31CQLX9sqnIapjGHAAEKO8I9133Tii916WXfp4YGR3iIKBx4/Ol0xOnn6z0FX2I837uPAq4Jansffjwdc/Ylek/hhBPVT25kJrF6U2QUX1lSRSG9umF/AvaNa//vGSGcQGJiAk0eP4YKcrMkyjAcA+zxnDoD3gkkj7+/8jEdd9UDlLjv92mns26nW1kigS2lJ4BTwEv3XUnXn380Mwn1/TAwr6xopC/EXTdyT0biwE8QlRT0Wi4YY7r+mdIW8JvN7G9hNvp77GxH6tW/Ap8jcznM18t1TL1hJkwaXeWInKbyOFV5VhkhyN0uGJ5x3IOHPsBh35gIaUN3RqwW18adF/3XJyM23Wn5PynZzN9gYoWDkTTK6pzEtyuvpWRmSm88/EMhnrX1jTSxcCw98vt7qbS0Y9XMxTf/ir71w1sp2R/72vEJCXTcuZfSlb96yCKKBseffDp/l+paa7dEgu1VVdQ6BYquAMrUBWDjuP6+f+s9ooP33Z3q6xtow5ZilrCq5PcifDgI5fN/uZ/O2WcanXvornTWEXvTZd/+Fh24zx6Ul5Otz44Gzlu2vojuYIkk/8jraNYZt1oLOXUHmCh597Vn0qsPXk0Tx0S+pznM7972+8yMcaidUAw7hx3KvqHLeGMkDzzPiKqqTZ67VEmrUjDzNlChzjMSh3rE/I9K+dNZbn8B2UMyDENqdQZtSd4lJxQFkiLfp9HxQx0B8BiHh4EEhvmHqqyC2De4w0MFZcI9YJ1q4xsv/ZI7pS/ZL/stNsM4PrCtQQwQG/KzI/aGjgB9+0M3nSf5qtp6uvyq62jMmDFCaLD6XT6PzneaOZVOOuYw+vktN9KC99+lY8/5Dv3f8x/SWVfcRHMPOJym7LgLzT3wCDrje9fTXc/MF8bi9sICmhtqRXUEQBVkUMwj+QBLAN1HFDFyYOm6beJBZUbc37/kW/Tex19QcrL6bjtqqyro5b//gRLbQ5TQWEXj0xLpD3/5B73/8WdUWl5B5eXldMQhB9HkMTkxPdQAfMuqjSV0xOX30Mk//L3EF+sujtlvDn39r9vo5ouOpdQYgRhr9TosonbiL3IvCysGcLx/EH/+A9GW9sLJqKrAXDA5T+Uj52MtEMMwJHEWLrm8kR3duqRcrslZMJtAKtqVrsWHrgMwWFDfrwpjxNiK7VUxQuAxDg8DCczdsKhQcmIc5acriaO5hTu2pouwb0gv1J0aoz0zNA82qUlkqJAtf7hdcQvzs3Suc1x+5iH0xRO30HdPO4hOOnhXOmi3HWjOtHE0JieDwqEgLVu9gV554126/Vd300GHHk6Z6Sn0zVOPo0XLltNuR32Dbvr9k3TDvY/TqZdeQ2NtBnQ7Pl8wn/bdZx+JjVSYn0kH7jpd7rmapY362kZKSe2fScWwD51/y19FHQacfuJR9PBfnpB8LHzy1ivU3BhRNa1eu57eeutNvcf3V11Nny5aTJtKK+mQqVn0zT0n0ol7z6IdCvOESLrx8vtf04zTbqF3Pl+lS7oGJMM7rzqd1r7wS9ptZsTrCjBfIUZxHlgYZmggkgj/mePQXFRGMQYADCQ+ztg4VBk+Zd6GbluazhPWSHczDJ3lQ7E8bDOlZKiVDaVeahUkr2/EXC9GiK2hFXu/n+ExDg8DieP1VjA+K0n83dHZMK/CdMhk7nXYogJ/PjAOLmgNhzgxYcRx6gBJTUHnaLQjb6JY2H3HifToTy+QWd3v//lGWsKj4A0v/Zqq5t/H6V76+PEf0WO3XUQ3XHAM7TJ9PL3z8WK6/XcP09Enn0nZ2Tl0yN670G9vu4GWLv5MX1EBI89H7/0lHXLkcbStrIouPfUgvvbtNJsZE4jWVh6pA4HuTga0fm9s3Pn4q/TlKjVZcbc5M+jZl9+QfEdY+eUnOqewsrSOTjjhRDrjjDPo/PPPp7322ovq6tRKdmvK6gm8PJsaab/xAfrTL2+im6/9vthM7MAaJ5A+rrzrKarrwcqDYNSTxuXqPYVUbeOSSXZ8D+p9RxAxgMtGHo1IH2Ay7WogIV5XLEGCpBs1mJThOBwvJaqNiUQi15BCq07VM/g+oI6MS4xEH5BydYh42SEbJ0a69lgSh/LuGKHwGIeHgYTLvgE3XNXRWmDf4C0YSYL2SEENkJTMo3IuhxuuOlrVmM4fRPh1G9zhRnoLRLTdd+epdPHJB9DvrjmDPvzrTVTz7n303p9uEJfXQ/ecSR8tWkY3/+L/aOfd9qZpE8fQ5RecTnfc/APaf/fZdNl1P5N4We88cr2EGsGqggYb16jJgDkshXQLoH4xRvrA1tJq+t0/sDop1HQZ9NZ7CyTfGeqrnRMBq5tCzLxDNG/ePHryySdF4jBo0mtkGDTUVNGd9z5MxWWVdMTB++pSBbzPh//9Dh1y6d20pbT7kw3FxmBDAMsHMky5aicRWBII2gDX2b2kUAdGASaRIF5Vah+Q1QIlh1KVw1M1lzd1qt7KygbSbkp6pioHdAYb5Z4NlSt/coHdnVijf0TLIQqPcXgYKMA/dpLKqs4KiQMIgjBxb0NZIpgGeqKtJ/v8THB5H/GpsK9qIvVuw6l7DY7+BOJdHbz7DPrJJcfTW3/4IRW/fjc9fvvFdMqhc5mQVtEjT8yjW3/7EH329Wq6/IxDaPFTt0podzc2rlKMY9yEfNl2C/I7OWFr/eR2mRWOBaqAX99xK+Xkdi1xpWU5bbWZ/shI2g338q3+VKWuh8rqjXcWUF6Ok/ldc+6R9PkTP6UJBd23B2MlPjtSLIlDudy6GYfYJFBuYxi2jTANSCtxWNSJC03ww1a9wh+OMwwj8jjxGc0wDFpamig1naUsR53egcQhBao0hqoq2pAzguAxDg8DhaP1VgA3XH+iGpUJ42Cg4yE+ldWROdPOLTIpSQVAVPYNVWk6qfxJPoJZkwbPZR5uvVgw6vn/u4LK37qHXrn/KvrjT75Fa57/Jf3hx9+S4IZuNDOR37Rmq7jJjp3YA8YhEgcnbNWjY8TRlEKl5oEb8j777Cf5rjBpxhydU9hxTHpMgQYj6R3ynOr5qbN31TloguLp4d8/qPcUfv/MfJGA7HNWuoJ75vqkXCwfjHerVVLyF4GoqnC/utCqQ5vhP9SDecTpeRy4DtpJGGVynByqz5MjVF5lVZ5h+woKNTfLICY+CUxWHSif/CH8iw9GzCqUx5A4or0mRhA8xuFhoOBgHOMzVT/CqDEcgiumqJHJh6GaHkXiM8nHEr5ulRjxAdJd0Ul5U9esCIsdk8dFAusNJrD6G2asX3b6IRYxj4VVX68juLVOmTWRJayOR/pOqGcSC9fyCP+cY/YWr7RLv/NtvnbXc0P2PPQYnVPITkmi/abkyJKtBj5mRAdNz6XMQOQeE5N8tNdhx+o9hbPOvUBWBDTAb/vRg8/R5JN+LPaO7qxBUqnXKjfI5PsRtZL52djaHoHMu+B9q4gPNO0CG6i4oJ5S81VUHf7MNdV5+JSzTNZsLIaBZDIhTDxlBuRPSVNF1gFqg++CRQV5u/uvxoimrR7j8DAQAJdwuOEWajUVelkwrEaPSSyBSBBBLjOqiSSfzTDOHVd6JYB6PrS22UkkpfPyKHgoY9kXq2U7Y+epsu0roDJ67PaL6IBdp9OnX6+m+375E13TMQqn7ED7HOWYi0nTWbI4Y7dCOnJWvqTTOT8xy2m8P+rMCyk7P9qGdM5Zp+pcBFht8dOlG2imLchhR6iqdU4mxAQ68X7SbUGRd/XywTSMzQLtQOo0pUcxahAYETlIHIDM6GYgCKE6omOGAbjrVAbh/FsoOSVddvVX6k9mUlwiV+V/27LnBh7j8OChh4D+xJrKDfVHflqiSBjBMMKoc19DZ0tUzS9CExBqJCD7Mn+DM6LTVv+y72YcWHN6KCPYHKSln68UtdDcffsvYCpsL8/dfTmNL8iiH//yHnrjpWd0Tce48Pqf05gJk/WeAryBxmX4JdmlD2DyrJ1lDkss3PLz3+hcBDOYYbxy/w9iztNww71GCSYAgkFYTIFh2oVM4ENbMHVoD0iqmtHO7SosTENG/roOh4bbdKRdfOgTTB1gr1PVakc++SPY3EwBSBz8AnWpVQfIfA7+i9ZUWV8xIuExDg8DAYeaamxGovZC4Y4YUjpnJMwWF0nDGDwZ4orL+8EWHWqEP4xBFJ9NocixAGaFD2V89ekKZoIhmjJzEuV0c75JdwG31v/cdZkQrzPPvZge/t3ttGn9WtH1x0Jmbj79+A//ohm7RtYp6Qgzd9uHbn7wnzIRMxZOPcnhaU2TxubQqw9e063JmAhr4lZVpSazxGE8rfDOsdWkN4wRB/IoN3UCkGy1J6qsOG5Pssel/AxEUsG5+oTIeTqPD6ta7cgnfwnOw1dC4oDBPdHn03X6UFQy9UQWiLHsbVTBSILHODwMBByMYxwzDtUpEZ/KjCpZujCuKLyruqy2cXBWIuIyrI4qGRAdtTXAioFDGZ+//7Vs9zxwJ9n2N/bbZRr985ffoZZQiK686ec0edoOlMhSWD4zlR2nTaCD9tqJTjn6QHEb/t3tN9K7b/6XvvG96+iCG39JhVOjvb9gCL/0lt/RT//4DKW7PLEMzj7tRPros0jIeEgamP/S3fk028pqhDgbYFCRkpwoaiWrlOvNMTIpkLORM1Rb0llpGthLEH2RqmlnKSWkbT/6SIHk5QBTrnZUnnO6DswXpSFtZ/Mlw9OPM8wO5Gg+EMzCCGmjTeIY0T/Ow3YBVFTlnCwL6zd2yaDsFEXgy6uahSDEJ8ZTXqZfOh46KwZsib5kKpwGL9442rZuubJxoIW2q7hAyH6wtr59eXEzsoIJBVm0+b936b2hhW2bSuj+W/4ihPwnD1xNqWkD59r/ydIN9NiLH9LGokoqq66j6rom8VxCMkulujEmN4sKC3IpPSON9pg7l8694BLa5yCHaSoKJx1zOL3yxjt6j2j/XafRq/zbMjCxURPWrvDRV+vogEsi7ywrJYmuO3YHKq+plbZhrpGXkSnh9qvr66k5iJAkisCjWgg8tpyMEgm2iIIJU6WweONKSuZz6xsjQTJNxn6OgflalKEmzFJRYlKiRDEYN3km1ddWUEWRMvqb4+oaYDxv59+eTHUtrfT0p5VSr4FDRuzAvBuv2YOHHgFW03kqC911HJ29B/z+4yjEI8qaWjX/IOBPpLRUrCjLNbonpmZmU17hJFEzbFm9ROoEXG+8Vt5cVhvaUBW0mBLCpq+ed4feG1r45+/n0eKFy+mAo/ekUy90eiZ1DdCd/umeiClVUVNP67aWS1ov2zIJwLhk7TYrbAmASLpTJxXS4YccTBd++1La/+DDpPydt16nCy+8gDZvU4Eh4ZTws0tPpNu+e5KoyiyY27ZTYsB2zH/e+oLOuvkRvQdX3BS66MAJwiAs8Hl5WVgHJV4YCqQHc1ldzftO4p+Snk25YydK2bb1KwhxB5uDEQcLc47Jy5YzkdvUn1yIlSmTk30Ux0x/wvQ5FGxpppINK63zsF5MTV09YdJ6emoSM442evozB+MAIj96hMFTVXnobzjUVIUZaolYdEowDqicMf5FmHLT7aWeu1gSSxwoamlulM5r1XEy+y1mwWiNoWrjKCuupK8+WSEj5kOOd862Hmxgbsnkcbl0+F6z6DunHCiLPj35q0tp4d9+TDXv3i/BBzGp8aqzDxfX5lXrNtMfH/snHXDI4XL/SUw8Dz/qWItpwJ6x6J8/o9u/d7KTaQBmV8o5YWuOkVfYTltdM8zTeRBhzQGRd20dKlDGcVs5fzqYBjKc4vXCX0A7MxrxtNLnIJlzJJmMbNSOKVcJNhNuq+GQqL3QNmV1QX2OLyWFq+HRp4rkeqMIHuPw0N9wGsYzlYoKHSuMiX+ahiTAvoEOqnsi6hNg3+B6eLKoMi6M4yPUIbLfKtbOCBKwbsIQxPwXP5T73e2AnfrdKN6fwCTCnacXyqTGB248h1Y9dwdVvn0PPXHHJRLRFh5Sxmidnuqnu64+nTa+/BvadcZ4KesR5N3HiduuHRmBJP6OsLxn9XLRKpAzE/vMHs6O5E1G8gzElpIi2Ce0cRz7SsrQ56mswFzJXQ6YGewAQrOASSAUjnHUgC1OeCLncZjhjaMFHuPw0J+Ar6fD4jouPVF3Tfjac46zmGVrjIqqynRGHtVxFh5VFlClO6tAObtYGIodtnhrGS1asJTvLY4OP7F7M7ujsf1+GGJ2fYulpNd+fw3VskSCGfLL/n275G/qscotGjCO2xGRONBS9LvmDXKQGqQJyKeuVVmV10A+Pl5JHDCmq+GFOlA+VVaAkoQktEtnOR65HI1C2agtAm2CYSCiAfbjWLJJTExSjANWcRnccMUogsc4PPQnEEbdQmYgngISMl25VIpbJSNR5m+gi6p91efaZZYyAI8qI1eYjm06Jpc7dFNxFgcaGsBId95jr8pod8+DdqGC8T0IMWKH/v1DAQizMnvqOL3Xd2wtiwRUBMQV12gg5V2rLPIhkXZ0S8EH6pHXsJdjjXrJtqnJgJLXdYAukRAiCZoJCOwMg2FioYlnFTOFsLaTJGrXZCxPGxcfL4MfGbhw3dBqhQMPj3F46E84GIdxw0WvCoVarc5l1heXvooPRnyijzthvHRW+M4Dwjz4JENI2lrbW+Pi2h3+t0NtpLfgrS9o/crNlMqj9pPOczyOnkEI0tD6bf0F+6qIQIZfqy31z1UbtAwm2tpOgaSrBVZeZ7CBpx5yVugSq07tmKLEJL+STtC2UKK/WD71BzZoWxB2w2G1yFQit1EA0goA9RVUpTjdDHRsiC4ZQfAYh4f+AkjdESqrMCZddTB0QGMYR28yM8YF0r3alWGcgTXGecgoeUD6tOY44dbW+gSXNRYMaahg28YSeuXJtyR/ygXHUEp3197oEI6fOiKABai2lDiN42nJqj0oSovPCJFHpAFVrmDl9QFqX+3EJyhHjDZtaI9cRX/q3SSskIhHK43LVoeNqJ10NTdYFLdKOBPY4HD9dpZs1CAH4oaY2PgcWe98FMFjHB76C5jhZgU1AnkvSI9IFmougYoiGs/76JKqW3KeN2Lf4D+ZMS7FznowndZQW5NbM6X8+7c/Ghta6J8PPS8ry+17+G602/7OaLS9wsjjG+IGLJFuNRDyJCDjC7xr/cZVVoi0tT6HfDJMnW1HPvnDeFWpoI+2I9Rh8jxxtA+DFMnrcmzAMPgPEga+F8UI0w60ImwJlxmJw3wP5hsaVZXtJxnoK49MeIzDQ3/hcL0V5KYkkE+m06r+A8M4kASbhynmpLooyeQ/ZOGKC1idXdcDwVBrWEdmt4AR7FDAc396icqKKih/bA6d2BcVlQOR3z5SsGazU02Vk5pEQXhUYUe/c/OrEZrEgqNO7cinLodfLOwOQBszG0edMAnOSAEkjhQ+SLJWHRiGHIKNPlH+ON+mJQ4wDPhmJPl8zCiYoelzAMNkbIgqGEnwGIeH/sKBeisYk6GXg2W0oCPrTgZmIh1TOqwqQweVUCMMFWpEagSqr6tOHAq2ihOLHS124rKdsOjdxfTV56vIl5xEF1xzJvldixT1GpHHMGKwZouaC2KQk+ZTUoW0A5XwirGFi64pxMbsyKcuN8eqcCMKYpNAoWYKuhFJEQrR1mS9DlOn/s1hUi5ZzQzaNGPDd8EZA26/Jh6YOUcve25HtAwyguAxDg/9BQfjyEuFwVN1wFBId0RubeJRxTuRUZ1sVBA5HcZadUar+6p9Tjyq8wVcIkdDU2TW8/ZAa7iV3n7lI8kfdcpBNHZC99c/7xLOnzoisG4LotFEkAk9Fb9bvGLzc+Wt8wci3kpePlVrMG0Bx9pKKR5rg+u61taQKlcNSYoFnEny8wCFmyCYgRyCYnOA2Dc4gWHIP/ZxPajLZE+M6vD+M3YU3AgO91RVHjz0HFM4TVBZhbwUHamUe56I8fwva28gY3q9gIV/HsElJCRRqIWZhnbLlM4sp1kHUrC1LTVFqZctONQZgwyMOj9+9RMqKaqkjMxU2u+I3XRNPyHy00cM3BKHMA4N+bnWe4d6E9RYtQC0ByQ3wzB1aD+oRElrSNm9UCfQGdgxfDqIJqQSaWOAZhjWcbpCrs51UH0ZQB2WmJTMzELNFTHXMK7mNmx/UXgA4TEOD/2BA/RWkOmPpyQECmKgO2HdZ3RANX8DIzR0yEinS8BokfdlxT8uU+RAQ7IIc01QXAfSsEa5DTC0qsV6Bhdtre309B9epEULl8v+nnvvSP7UvnpRjXys2liicwrpyWpqn3zIu7ftmD3eqNaEElUun+YQroxHlGTdoIz7rNRhw21P6vjfl5IqWfGUcjEMQHbxgfbJzUrtI6PqxfsvLo7CmjkZ8KBG5yw4RasRBo9xeOgPONVUaboTIzHCZsa40krIh1rRTZVjFi4yjjU49J/s8oZHfY3xcRTnT1Rldqza5CRGg4H3X/2YqkuraJuek7DDTIfA1U8w5HJkAMEW12+r0HsKGTzIUO8bwKd56+q9mx1Vqj9NOYg7MlyANoQioFVLoXaGgTpk/YE0UWW1YZIgCjXkmgAkDH0OoBgLJ/0qEvQkVcM4zH2Foo0cS/V2RMJjHB76Aw7GkS+MAyNJHpkx08BYDP0OcZGsTmj1s3ZK8KnOGBSPKls9J0NGQsG2JqsP605s8MWKTTo3OAgHw/TWiwsoJcXPv69V1FS5AxGPCoRvBGHpum2KEGtgudhksWmjzLxp9Y7NjiHM8mnK+f2jBNcyTUVcZDmDmftt7WAK2FF15ivjeeSSkASVqJJsAVPnkD5sZeb6kDBR7fOnSFUojEmq6niUG5OHDbV6OyLhMQ4PfQXW39hZZRXyUphpaOIe1G64CYksLkiHR0fjT50HMHELaHEEN9T1/AEiETKzsBhul9wla7fq3OBg+eI11MyjZ7NEalZ2Go9gza/pT7h+6DDH12uc7yk/AwMGvF0FvHazo0r1pynH40C74ALzZORw/oC6ExJGWK9TL6dIJZ+Cc/gP0gYqMMnU1LnVVdZ7BNPmRmzsGG16gl9ySqpsW4M2Gwkjho3DFiN+5MFjHB76CkTxk3Ej4GeqnoqZwNIZVXyqNu6ASaD2pqdJlapHCdQMCGbXhmByKDD1nMEnPtqg7lJZcpk5aPVmp8F1oFGyUX1fil8xPBhMm6sHhk40N6vwKyMBkDjsyE1V6iXzzgHzlt3lhmGoQl2s68AwEKcK+yFmHOYwwzAMY0gOpMopsp69i2EAalcVtIvEjIzs8r5iHAnxiSx9sFQjkwwVcE4MVZXHODxEAQssILYEWksRp19yUjLs6INDTZWbqpsUPxk8HHSyOO6kmCEs40TunSKN6HrswxU3hM4s4FJdr6D2g6E2RaUZya7JHJuLnSEsBhoJerlaY5NHuPj64gpRYfU3/v3oyzo3/OGWOHJSjdELG2T0p8oqoMlgRwp1sa6z2zASEpV3VigYFIbhZgzIBlLTkVNzhXQ5oC+tvovfqa2K89jjhH9dEQopZm6vM5K1Dc4QwCMMHuPoOcA05nMycZkQZuOnnFCWg4JRBtf8DYQZ4S6Fzst9qYU7FLKJlpcVeqeul33u9DxahEeV6Xpurytcj8v8IAhIfkUjLJRUDq46efocRI8HsVCMoqSoQmIqla3YKPv9iY1MbKsr6vTe8IabcWT6MarHS9afKquA948d3QjkU9e5jd5oFHEmpHoY84BMhToMgB0N9g3Mv2g1hF/X4buMSkrOdcFdFAxCpYqDI3XN0Z59Ti+AEQaPcfQcD3GK5Xe5D6dfqOyoAYbe+N0WcjHxD+AeBQaAjpUAdyh0MNPLwDWQ1/uIASShRnC81GvmwRm9wUgwIKNBTqmaCRlU1aowJYOFSTMn0DRO5eU1lJOXIQbyjeW1VL12G1X3o9oMht6m+maqrRn+jKOsqo5KK52/I0MYh7xe/cHoCcNAGWeUOzfaCmwc2tvJHKDLAymQNoiaGrCuuWQdDMOgzTXh26pi5qRaZztLx1g3XxUDKMcAyQWPcYwwYGhyDafFnLD6PNbHdoyaOwEmuu2JDPQmnz96Gf3iFIcb5vc47aCyowJzOakeyYAGKSugiQF/tELvy/+JYt+Qf6lQ0giOQ/iGRGpnxiKdUdejQ6sdgBmQuMlE1uFIc0kc9jWzBwvnXXEq1dU1UpIOsf3pZyupgRlI8eerqGzl5n4xltdU11MoFKZEWziN4YovV23ROQUs3oTlg+U9I0kT4YymyPKpshbDkI0qMocJYzAeVYAJyS8MA4W6XNRUnG+sZ+mUv8vNMORYfGq+IVX6w9TJPyez0JiqkYNiqaoGV386yBhtjANuMC9xuo/TrpxA9U/l9B6nazl1hTF6S9M57bHHHvSzn/2MDoiEJgI/uUxlRwUcE/+yU9TiNiLu8zaoDYaYDGhXTaH3mX3xi+eRdUtIe1Qh6fPV2bLfLOU6pSNQog2YBNg8yMEOM3Iz6Ae/+Dad/t2TaOzEAmpuaqG3PlrGv6OVypZuoHWvf0rlKzZRI4+yw72c3b6cmRCQxVLNcMfCJet1TqEgnbsKXqa8Z85oKi6fKisMA3+GYUjSdUaSQCFCgJhieFWp6/GOLmyPiyc/Mw6UN9bXRa7BUN+g1KkoF4Yv9VyKL1ZZhm6wDPHKUoWqjpMncYxsXMHpOJV1AM/hHk4XyV7HsAxedq36VVc5AsOezWm0PNfYhnGAe6GEGuHOl6i4ieroUqfqkaBmgEGTxRNVpusVUVDdszXc7hApsO6PG18s73/7QldISQ3Q1BkTWPo4hbLzMqmirJpeevdLquHfE2xsodJlG2nDO1/Sqpc+opUvLaBVL39Ea5ihrH3jM1rx2qf0zn/epdeemU8L3vycKkudq+I11DTQ23ze2PF58j3DHZ8t26BzClBpytvV71w+VdZiJkK3cQg2Vp1uR3ofWTAOkHWEU28zAQ51HSDSRlwcNTXUs0QRmXABF1thB7icPhbKKjAMU26uZZaBCYeDzJxYqtF1Us1VMRhHpd6OSIw2xnGB3tIV+ybSwoe/I7oWDbSMP3CyFUXBEj8RTyCsjaMnn3wyKe9uwURO3VV9DXeI2s4gV+JTqQ6EzzBLHPGwb/CTNR0TnV6pqtQxiWIYh31Dqa5woL0e++FwmzAOXMMk8CI7vlwFreP2wdgJ+XTFLRfQxGmFVMsE/8VXP6VVJZUObXkrSyLwumqpb6Z3P1tFj/3zTfrvCx/SW8wcnv/ba3TXDX+gP935JL3NZe/+dyE9/Mt/UE1VHR128v76CsMbn7AUZodEF2Cod6wTXj8y8pJ1MT6AGAwDCW0LRm+cF2ox84BkI9fD2CWQlim7TVBTMeQ7OMHjzzqWoexqDN6YrL2Z4Ty10Jj860ouC7fFmscx+OEMBhGjjXFM0lu67rrraJ999qE3/vdLMVxoYGj3BCc1lTkasHxK6wMlW716NbKUmppKJ8+QrMGZejuSAf2Jw56TnSI9n/9VJ0JHdIRRN32LM0ZVFRefQMEmFv31voN5yD5m6fKV9LkgFEjuSYDL1sErevshMzeDvn/rhXTMmYcys4ynBQuW0ovvLKL15dUUssUxwm3P3WE8nXvKgXTRhcfQ2ZccT0edehDNmDNZlpx9laWQV556i6rKa+iEs4+gPQ7cRZ04jLG5pIqK+PfYkQtDFd4pEj8Ut+HbaisuhgFgVwQAXSchaxjBFmPfUAxDrsEHBtIy5Lj6Okh16lpySU3sVXvlzzYnI5H74g1scGYHUou8RByvD25osZ8kwI8dXFe/QcZoYxwWdVmxYoVs8/Pz6Zk/XGrnFJgFfaPKRgEtZInKEn399dc6R3TGGUfrnOB4vR3JQChY6UJAMlNyTP6TLoQP7lQIw6D7tOxbHVF/oOPFJybqURwXSgXqcGBkv73VsJFIcZJL5Fi3dfvHlENIlaOYIdz4u+/ToSfsJ4H33n3/a3rq5QX0/pL1tK22kdr4vlNy0qg9P4ua/D5q52NyCrJotwN3plO/fTx9g5nJmd89kX507xV02EmYWzn88clSp30jKyWR/Ag/g9fcQ4YhcNUl6JX5QqHmCMPQ8KekyfoZkDbaQpHZ3nwFKKUkJ/+cLIlDNy2zGx+ndaNc3twEG4muADjbGHJ6YjGcngAjEKONcSzQW3rmmRd1jmjvvfemm0+w7N7ALZycMkQEFrewM46jjjoq4vajzoX9fCRjD70ViDeVdCh0SZLJcdgV+4aU4kN3eBAMKeAGyBJHsxUVl4FjcAp/GOkj1NoeJQEmuzyrtpQOHSeWrNx0OvHcI+hH91xJtz58Lf3gtotpv2P3orTxuZS310wav+csmj53Os3ZfQbtzPld953NksXOtM8hu9JBR+/F27mUkWU5qw17fOpWU8G+0Q8Mw5TDwQJ5S+LQQEtMYWkDx9fXRNoHyqGmwknWtRmGITjLuI2KVxvOCatBjlTo47iJNgSjGMf205sOEkYb43hGb+nppUTbtkVCIPzkJz+hmTrPwHJ0f+SkqJ4TX+ktffllxGc/KyuL9nPaMGMZ4UcSdtdbQZafH5UQfOxh8X6EgcBoDXuqJ6pPBnqclCu0wRNGP2l1Op9h7QtDilpSL+CaPV5aNTTnOqSlp9CEaeNo7r5zaD9mCmMnFDBTSJPAiClpAR4RJ5PPlyTqrZGKT5c5HRfytZoK71qIL9ALhoE2FMcirTFcWzYOdWX5h30DRvPG+hqrHEcrd+lIG0KdJXEwpBbV/N1Y9Q9obmoQHZgcJkXqnMZoxuFJHCMMb3MSVRNsFL/5zW+QFfj9fnrk7nNtTUlmhsfyslqkt/SZS61+3HGWCQUYVYwDs4DR26Tr8QcM45j4Z/Yjvd0co4iBiS1k9gXmeL3f1krJZtck94JOtfV6JOhhSAGu0m6Pqrz0RPNqhTDjTzUKBUedvHC1a8pB0JHFvkz+Y0CCEG8nfS3U+QIpUl9bVcb7yoNKLsdJln6V60S+HzYP3qhr6BwAqRhorFNzQFBnMRneNAYjx2p4jGOEAW/4LpUleuSjoGXrAA477DC6GLM7IribU4HKWviSk0xPLea0eXNEKj3uOAevgI+u0fCPNEAC2FFlFbIQEVc6k+p8cMVNkv6m9pX6SXdSKVWQaKbowLoA11DHqmO4M2NsKGwCxSZluGaP98c8DkwkfOWDr+nBf80f9NnoIxVfrtxMtQ1KEgAwmMhLTdTE37xkVWfaQFcMAw3ClCHqALJB8cyLlAOp6VnMIFqpvqrcVaeuL7v44KQYgUkK0sJ4Fw4cAKQWO8OQHB/kMY6RAxBsBBSyeclaeJLTF8iA+t94473IWrjnnrsis/yIcjndr7IWMLS1Fmn57LPPdI6H4LvvLido4Lv3VtkRB7BXiyliAnAKCDl6mvQh7pQ8oFMRcdW+/GOXy1tscX1UGGyuNIcC6NS4FgMDSZVT9SaluRgHCEFf1FXzP1tJO33zdjrp2t/T7X98gW667z+6xkNf8O4XyvPQAGoqaOViMYZYDAMpFsMAQPoTfdwMuSyo1VQGqEtJz6T6mkq12p8GymV+EQMtCDlJ+sKRff4+FPBBCKDY3NxIrdJWVZ2cDPBODFWVZ+MYhjifE14c5GO4xYEC2A3VeMvXqyzRy0VEb72FQLcKsFU8cNORek9wDqeTVNaCxS3sjAN66kNV/DsDx8zAEQSnmiqAno0eJf/W1kSUkH1dX9vcRlV1arIf/hBbSB3De1ImWWufAa2iBVWkrm36rsFnLl16T/C9Xz1BG/TqdJV1TfTPVxfSj390P6148b9UvWAB1X3xBdV/uZgav15CdZ9/QTUfL6TqDxdQ1QcfUuU771LF/Pmyrf30UwpVjOhJwz3C+4ucjGNshrJvAOZduhkGgF1lY4jNMORg/jceVUGzlouu86dmyDrkNZVqhUaUSx3/Q01lSL18Bxe28ohGvoMrMLhRX431OGCrS6KG2hpVr+8JO6a9Nobw6YDHOIYZMDP8H5yM0AAZ8wxOMGjb7RXvcHpeZYluuPkZarUtSP/Nb36TvjFe7yg8zMke9+FTvaVPP3W6gR52mGNNo8P0dqTBZRgHFXeqqqxRpd5HZ8N+c6iNIPlDooiLi6egLdSIbHGOHKv2W1vbVNQ6DdXRFbTN0oLb7bMnOP3w3VlCUioJoCkYpjvfXEa7/uoluuTRN+mdj5dQ7aZNVL1+PdVt3UoNpaXUyAyiqbKSmmtrqaWuXrb1RcVUysyk6r33KMT50Qy8yw8Xr9V7CmMzkqx32xHDEPC77YxhmHJZA5zR0tLAn5G6tMwcZhqlFA4iBpoql8QQiYMPkiJ9ofZW2C14i7bHyVADNDHYSRowBwQ7OE+fiw+swxFjLQ5PVTWMAFsEbBICl44Ka2U8zulW2VO4mZMQJRgtHn8c1RE89NDP7JwCs8F/rbICS8z4vBJtKdJwDj/cIWQgllNHkwmHMzCHw4IYxgEzROQeBTd9nVUf2PJ+S9CEIOF/DO20W6QD2FeHcIdW/dydAPe6HB99tU7neo67rj6dat+7n9642xlqDJP35i3ZSt/464d07KPv0x8/Wktbazo3xMPLp6m6hspY+ih+5b9U+tprkkr++z8qevllKnvtDZZMPqNwlTPMyEjD0nVFEhXXAK+9IJ0ljn5gGAaJzDjQjmQSqa5D0MNkf4CqK/TkbV2ODa4FiQN5aT2ckVvhDzRfI4mYDI4Lh0MURth/Pgb76oM3fHwMNRW0HMM/nHEXGEmMAxRbHGJncdr0+m/ord+ebZ8VDvycExgGgAhykCQEt/zhE6qri7zvCRMm0J3fcdDH73MyoUQwgUOGyghIs25dhGDttNNOlK/zDDAsR9jxEQAMyx0uBKKqciBOIuVKp8Quttzp4GnVEtYqLOmtql7sGdIp5Wj1iX1O3MlbUY1ObRIA4uL2rFqxoW8jfL8viY7aaxaNy0qTfagtDzroIMkDS4pr6I43ltO+979Fpzz2If3lk/VUWu+cO+BGG0uy4ZagJOjaYeqH22h9URGVsFRS/uZb1LhypUxOG2lwq6mwcBPevX7NAjQDAb/XjhgGXrm9HJA65kRQI5mQ/KY8JSOLqsqLedABlaj8y/WRwyjEXM+UQx0FoQFl8eADGMswc5O2xoUSih3Hygfq8MH1nBpGoWEcGEmMw7KAZSdxI83JoSOOOII+ffVXtL9zzH8np6tUVtbPkGBkIDl291zgsssuo4MiczPwrP7ECbIxejnCsgvsdg6MNg+dqncURpq6Ct5U1mqHGEWmJ6MnOZFgQo1wb5OuxYe0hJQ6QBZr432rnjeqM1pH609+qTgBwEYnHIqU5cNnBP2yoBOLSofNwNpcPGzkgcQTTzwh7/fSSy+l7OxsKcdtfLa5im59dSntee+bdOJfPqC75q+kjzZWOMKLdAW0lWBjI1WvXEUlr71OVe9/QM0bNjLh6v41hjLecxnGxb6hIa8e4FcYi2HgT5pEjDp84j8xSaupmhqlXNXhucZTQ3Wl2pMmwjX6IrLsKz9eFOP5oxwuw8wn5D7aIA1hR/1Lam6EGozzfBL2wTBUXRzVSdxmB3ov9g4jjCTGgRX4ZPj3MZP1l19WS27m5eXRq6/+jvZ2/lJ4Sn2bE5gGpBDBva9X0IYNEZ9zGLv/9KcfymxAjdmczGJNEXXV55/rnMJhhzkG5GalwJGCnfRWgMV43LYGQIpkyIbEnYs7WxOL9dhLwKf0QFWl6iNZO6VoD7cjcqIYLJHsyINtxYaWYJgq++pGm5BIp+6m5FTYvX7+85/TzjvvTA8//LC4Xs+bN4/OPfdcSk9Pl2MwWv1yazU98P5qOvNvH9Gc375GFzz1Cf3p43XCXJpCEdtZZ5BFm6qqqPKrr6jolf9S1XsfUNOq1dTaODznp4AgvxfDMG69Wn73nTEMeeeuOvnkNhDSkWiTDOOAxAFwcXx8ItXC/VZfxDAM1CEr7rT4blUqaIO4AWahr49K3Fu8tF8Ua9UWzuUkdygjHaKaZlejJFqutyMaEWvg8Ad6GCLCCWF7651VdME39qa0tDRKTk6mM844kP73j7ckSiEDb/1ETpAanuJ0Fqc8iCzFX3xAZ555MucUwHjiyr6it1dYQdoQrhTrd4BJfQMFqTUtdMEFkXNAVB6a97Heo3GcELI94hM4vHEKJ8vtLD8tngozuhp/xDERJmpsUaqqHD4HLwBeK9Ih5RiGZPgD/+ijvA02t7fwuQH0YdOPDeDtu7He2XF3mT6edp3hWFyrZ+DBwozWJvrzByuoviUkzGK33XajyZMnM6FKopkzZ9Jpp51GV199tbhfJ7L4VFpaSg0NalQaYoqzvrKB3llbRk9/uZkeXrCWXl5WRIu31VBxnVo5LtWXQMk2Q3wshJubqbm8nOrXrqWWTZuotaKK2oNBivf7KI7vY6hjydpt9Nu/v6b31Lvbf2qqlkR1oQ2aHCPjgLu8trGV6ppaKc2fQIGMTIlFVVVaxMQ/rA+Bd5StTXChuSTWvg+ZuFK8SdKueShT/EQdKd/HSExC6Hfet26Ya9AozYbLV5SG3PM4/swJZtMRDfOMRgrgCwVmINMpDkklevPN30uHB0pKSuiQE28V44YGmA2iE0IHgQWe5IF88MBFdMABkTWKwuEwHXzwlSLJaMDd7hJOb2AHVvmSzx5B1kLhXpdFIioSHcUp4vM7vPEXTvjtgh0LEiR1BaipqpjIN/AznM7HCxOQXolaFXrd7IOhSDnvV1eG6lrDcWp4b4ORct4vCTOxVnng3OP2oSd/+R2910ssWUo//df79Ov/qSABF198MZ100kl06KGHUmamCtFtB0a1iFsGt26kDz74gBobO5d8clN8NCUnlaZympabKvlx6X7KTfVRQZqf0t3BuGzAvIKk1FRK4gFKUm4OpzxKSHO6g4TCrfToc+/T9An5dNwBDiFxUHD3P16nG+9/Vu+p+Rsn7hy9IJVhDG5m0lF5UVWQfEnxPPhIoLxxk4VxbF6zVNqPJV0AOouNqcOKlEE9URSEP+BPEmmjJahcwpEwBFLnxJGfGby6DC5g2/C1VDnR8183utfi2JfTJyo7csGPYsThNE7PqSzR1Qf66f77I3P4oIo64Mzf2Ik6op8dzAkzASXE7T5MBz/++I/SeAzW8shvt7N/S/V6n/ECJ0gt0sO3vngbFRYWIis4//zL6J+RSem/5WSM8n0FbuoYTjDUI7wWfgp0ZU9zGgypBq7Mh6os0Z4TEmliVlcSB3NoljYqG5Xr4pQ8SBz8M/BLdId07KOInz2y1eU8HmyPk+l+biICfFnZStW2Ed+ksTm08WWnrarHWLOGNq/fSjve9gyPJsNiJP/FL34h0gWkj7lz51qDkVhoaWmhL774QlSYJq1atUq8ebqLZB4N56YkU0F6MmUHklhKSSQ/Syl+Lk9lppLEklEGEz4DNFVEGo5P8lECS9ifbCqnlz9ZJc/xkZ98i757Gpr44OGYK++jNxZGtDZzJwRod04GPWUYAOo2lrRQTnoipQcSaOyUmdQaDlLplvX6CA0+F6fjmYBhSJ5TMIh1M1QXQQv08XMM8qgjzCItWjDUUwCOhZrax4zDnCwbG8MAMBh6fknUACGLkzOG/AgEntFIBNxyrUl+f7/mILrgAmsNJ1q8eDEd+p2H7W8XnhDww0TIXBk+/+Pag5n4Yy5hBH/961/pOw8v1HsC0ybpv3ecSscfH4mmDqPqBfe9r/dEyIGzV1+BdT5gk5kje04s4/QtTgMtJkPasnRBh0xLohysw9EJQC+hpqpqVIRzYi46JBMIzRzM2dY+CpCJj2+vLA11eHFUbGloo9W1EYKMhaNCHz8sHb/X2MLNobhEJI6fvqCm7KAtwEC+ZMkSUX3uuOOO4kEHVWh3AEP7okWLRDLBOi4YiKxhBrVx40ZrQbCBAp7JGw9dS0fs7YgSM2Bo5hF8zuE/5MFCREQ/YacMccXtLcMA4JW3rriFJuT5KCU5nibO2Jkqy4pUSBGAD8ORboYh1+RMczPCqqtrwYCenJxAwZZwjEWY4K3FjIMlGzlVn2MdJYVEpfWtNH+1Y8b6Vk590JMOH+C5jkRACoCCVQzTGOd8+KfLRSdt8M4779DxNzylfGoVQHgRSgT2Dnn7K9+7l1JSLAciwZlnXkbPOmO2CX59xhT68Y9/rPd4pFxdTQVH3awmiihAX4Dv6A1wEw9w6koHg3C/cP9FAx4I4FFC6LKo8vE7JslaHFEA4dYjbCzkD2/TcibyiFU0IUefjg4pp3agqmqLD1WUh6xhtRzjAqKXfFDiJLyP334xXXRSH1bOq+Ehxeo1srLb3F/+h1YUV/N388j9kUdEZYWBx/r164UITZ06laZNm0YTJ07sVArpCCF+MGAeYCKwlRQXF8u2rKxMVKtIlZhk2NxM9fX1cnxPIMyY7/NPt1xAl54acS0eSLz20VI67io0V4WkhDg6Z68scdHWNNiCYRiSj1GnM4JGJvybWcKcNtbH0oCPJu2wE21dv5JCsga4ah+xGAYAozgYBypR7GPJLZ5TU3M48v2cExs5fyQmQaoz5Rr6erLP11tbEabPNzsCG7zJybEwz0iFeWYjEZhOAc8nCVkLP5nPXvs15eZGokk9++yzdPZvXrdmiTLWcELQEKEAP//GeLr1VvucQaKKigqae+xPoijz2TsQPf20085x7LGX0euR6BOQFG5X2R4BriNggpZ6CNT73LlEe+21m6jeHnqrmpRpVgCX4e+pbL8Dko4Vpwu2xZPmRM9vRFA4rAMdwjobjGaWNmCHKK9ro+SkOCrMtviOhnRZ1Rp155T99viWyoqQcp0BdA+2EwTgo9Iw2edhHTB3On34l5v0Xi8AS/6Xi+WLFqwtocPvfZmZSKuoql566SU68sgjxRi+bNkyCZLZ1NTEI9QEmfsDI/q4ceNi2kL6C1VVVcJAjEHe4I033qBrrrlGvMGAu847lGbvxaPy2gb61vH7ykJTg4Hr7/033fNP0FCFSTlJdPgMp2RmmIK8cv1eDdwMQ143E/PKmiBVNrTT9HHJlJySRgWFU2jT6iWdMgwBF8ATqyUUViopTjB8Ix8M4llJa4t8LyM5OTHiLaivJ7W2m120JUiryx2Dlgc5Xa2yIxtdWzWHL6B8hK7oQk6JmKO76L9v0XnnnWCpMebMmUN54c3030XW8sA5nKxn8unKOrroxD0oIyNi1IMEsuu0AP3zzWW2Zsa0ppLoB9+LeFYBLS0l9NJn1pofmN2BYZj9tK6AG0VQxhNkj3FyIdFbT/+Cf8c5sgDV0UcfTZmhTfTfL63fgN/9mMr2OyDNnKeyav7G1JzoJoSopFjUH5PfAAz08KvrmIEk8rAzw0wYtEQI9ErFPPBwTCn//LimxjaL2mHUKPV8AEbSsuX9eiYKDbb+W1xRSz+++HhR0fQKaB+1taAqNDEnjWYUZNJzi9aLjeK5556TdrPLLrvQ+PHjaddddxVpA+qroqIisWUsXbqUli9fLtJDLV8nyNcB08EouT8QCARkuWLMK0GCDeaPf/yjSLyGafzujP3oxqu/SbOmj6fdZk7s/bPoBa6/9z+OGeOzx/olIi5gZxg6ayE2w1ApGGoXj6o4fjeZgQQKpGdKeUNtlTrOOsHsMHR7AcKhVhGAzT5sROHWNmpv44NFzFAMBaeCN0BNZa4HQ7qdYZjsKmYargmAf+MUmdQ1gjGSGQcAwzGEg1Oxs44HwM3rPxRiawDi27blU3pvtXP0BoDeVSx5l0491ckQoJqoXfkOfbQxIqbCwn79t45wEIcZM2bQA3973airYDTDCoTO4D2d4xpO16ks0Y1HZNJf/nK/Q6/+1Vdf0aU/f9kuccC9eKA8uGCQl2cJZAXiYxrGM7Lz1NoF3MMwH44HegIwDkgc6Zj7kZhECUnwatGVoALokeik/IFd7rGtjQ1tCZLHru6jcpguRD7ARLGoKdKBsUiPLymRDtmjo0UcuwHovaGyYuxcmCPus2+t2Cr2iP/85z8y+Dj44IPlPvA+wEQw32PWrFki1aIe0ilUWlBDwbYBFRfycPE16ihID5AckMBg4I2F74CB3STYR1COY5FwHhYhw3UwOfGSSy6hJ598kp9Fu8w9ANO44eLjiLmK3P9gYmtpNf3kISsMnGCfKSmizgQZl7cWeVWCWAwDwCvGbwLgDVXb1CYG6zRud2lZOdTUWC9qKjkBF9btBI3CXMPUtWAdY12Iu4ANo5UHHDLZj2HuC3vgsXDV7YhhmO9aUhwi1zQd2FZjKLJHHuR5jQL8ntOVyOAH/+vmo+iss8SUYeF737uM/iTB1p0AWVz4x+/SXnvtpQo00KH3OfDqyHKAjI8fuoT23RfeeBFccsll9FjkoP9ygidWdzCNE84UP8sLd0I8LaenFzx3jvneI2SLxQr+gUmKAxWdE0zs/1SWhGnAq8oBJphjJ06j4o3Q+qmRYpPmnMU1bZSZEkdjM+NlZTasldDCnT8aSvpoa02or6oMpZlfjFUFDYSb8D+KQFw+Kedr2dRVY/MyqehVOLP1EuB4zJRFbaXx6PvL6cqnP5SRKgCX7QcffFCkj44AJgB7V3l5OfOhGmECsFUgdeWy2xkg/Xz00Ucy0dWEyslKDdBTlxxGx+27IzEH4+cTaSuDhUeee48u//U/9R4miMbTqXMzpN/ZXp/AzTAAZO0MA8BAoLExRFu5/YzJTKSM1AQqnDKTSrZsUKHOzc/kc6yz5EJqgwCGjZhAxAXmPhKZkWGWv+Yb6nB9TjxLxcnGwKEht6O/B/eGJjDva6WKtQEhByzRfyTDPPKRDtgsMLNcYk1hvP7x364WrxgDiPhnnHEFvRAj0szBKUTvvee0XwDwsNn74gctA/tjP9hffP7twIhw78thdhCg+e3JyVpFsBO8wklUVIgJ/5XLUA+D6h5n/FrFS1EA0wBTelf2Bga/4vQTleX7yk2gXcY5hdbkQCpl5uRT6VY18IIbrpE4tnHHz2E2UJART5l5YyjEzLcRUUdjgTtnsCWhqq4mlC30jz9MnCEAqhfk8UChwtra2Ebr67EXAewcsHf0Gpu5MZQ46cDbK7fRmY++SVV6cSLYNhCa5uabbxbbRk8B+4iRLGC3AFFyG8DxHUgwvmP72muv0W233UabNm3SRxDtN20MPfPdI2kiM0yazYzDb4t3MIg44eoH6X8LZJFNwZyxybTXpIgbLtBdhoFC7ME2Ud/USuV17TQ530d+Hw8+Js+koo16RhafY50lF9IbXY4JfhjAKKgySBWYJ4ghAFgENFYAvt7PTAOMxezbGQayKKrk9vb2akecMnRF23I8IxvReoaRCfREiBhicMAY97SLHpCRoAE65L/+9QCdYFvFyeB9HhhCPeEGVBP3Xrq7NCaQdKi93ICkckykOeHQ21S2U0BsEaaBE/70u3McTANM7oILHEwDPwnHDyTTABwdQ63w5wSilUKSMMDIDF0VnU06oUZCQiKP7DrRlIJRYGjPLTQOrRQn498kZiKGyGBTGFCz0e24+UFrOk/vMJYbg+sej5hVSF/+9HQ6dXcVkAzvAuFIpk+fLuH43323Z68A9grYKMaMGSPGddhLoAq1JxjcIbnce++9Mo/k29/+tsU0slP9dM9Z+9N7159ME7N5SDSdBdXtxDTqG1vo7c8ik5eACVkRTzPVDvDyZEeXMeTFRd6nHIKsLg8z4UdUZajhsDhYArcxWf+bD8I5cpY5FefgZFPOFwlDJcV/KnAIgzdaaJTvANOAZhKn4XQMSuQSul7uC4mhPhXjcMGKXTcaMFIYB6zXXf0W2DswD0IME4iic8EFN4vIbwAD53PPPUAnqhh3Dtx05xsyKnTj8ssvp1VP30hrX/65Q4Kx46c/xfQKCwjZcazKdgjLletEHsS6QrXT3//+d2FmGmjL+F0IgzLQcCjNMT/KAJIF+lYij4pbtd0CNwY1A7bK7M0JPZORCBtHZ4yDUdsS5wMPwsjQ6rvSs3ViqE6NDFGOK+jhh4vX0LJ1tqmePQXcawujpYhJOWk077Kj6fVrTqCZY+FPoVRSzz//vNjPQOi/+93v0osvvmipkXoK2DFeeOEFuuqqq2TCIWwn99xzj9hGAF9iAv3wyF1ozS/Olm0SPKYmTeKeED07e7Dw6kdLJV6YAewaY/TcDdUKGPaNvC60m0ih9Y55B5KkEH1+/5id7UuKgyZU1uBoqFNGcfXBG5zDx0cm6XEBF0K9GTZl/AEGIeBqYRhoW5xETcWJD1UDFZyOHSRV5UAMxuGY4DXSgcc9nAEp4nec4EKL0KgfccKQD15FHcXYvpzTH1SWKTRzCQSyswMM4owzrqZXXFe486xpopLoDU477TJ6PmJ5AN/ag1MsBT+MKdZCUQsf/g7ts08kMjvUGDvu/wN7CM7BdAGEj6UVp2qvCYk8ooynJh4NBjllpMZT7tjxLCmEqKaiVEZ1dbYOVlTTRnkZ8ZSfHk9jJk6T8OKVpZbXmQN1wXhaXOprn5nQEIewTui/1iiRAbUGaKUpR2dHvLnPK5zWyt13nEhfPHGL3usFQGmWLcPsMV3gRJgpz4uLN9KD7y6nd1duMXTGApgjIjWPHTuW8vPzZYv4ZwAM6LBZYfACmwfUjzB6wzsLRvBYgJfXJQfMou8cOEtJGAbjxxONizHiGURceOtj9I//WjHaaFpeEh04TUvK+rlg05FKyl4u+5zqG8Nc1kbbqtooMy2BCjITKT07j+qqYNmz2JGLYUQ2oVArt802eY3gB2Aw5hx8Fb5D8pwwuIG04U9W0qs5zg58C5jMqytbqJ4HSzZgwbg+irjDB+a5DUdgTgFsBbF8HCFV/JsTwog4Q9cqIBCZTKZDY5p364n0jW9IvEILYB5nnnm1LC1rgLHc6v/eQQUFiE7VM2C+xZwzfyPBsTTgZusQRTTgkgKphI7LJ/rf/5y2FYxCT70DNnYBGA+M6Gp9zIEHYvBY+rj9JydSdiCOGnRo6UxmHAWFE6mFiWxdVZlM/KvnOtPIimuZcTDTAOMomDBVVFrl2yJ6ejuKGxJoZWUS7ZjQQMI4uMy2VLm8NztDQT2+Zxl/R7Wlz1Z490830CG798HDqpalhlW2CGcdABMFH1uwkl5ZuoWWbu2/5WPBLA6bMY6+te8MOnr2eFHZODBhglKrbUcgNPnYY26k8urIWOiQHVJoMtY4YMj74dvuiGHIrib+2JX3yh8NTSGWOohK+b2Oy0mijEA8BdIzqKlerZHREcMw5Q1NrUqtqb8DwLXlO9Qu56HGUvCxlCSuuC4YhoFzEMjyxSVR2gcs9jYq1uIAbI9z2OGHnBB1tjPgPSOMyF2cII0YQAkMyUSG8piq9cmT10vkUztiMY/L946nP/zBElh6hAceeICu+bs1fw7AhEC7uAOiDJFX3suCBy+m/fd3zoA+77zL6KkIDcNCVOItNkhwMI79JiWSz9bHMlNYkhgPxtHEjKNcJBHopg1KuPMjMm4+Sx1gHBhtl2yOvXzB+pok2lCbSLMT6kWyAHGxOTgJ3AwFDw1M5NMqJhaqSDB1fB6tewF2/T5g61YWmbq/UNSWqgZ6delm+nBtMW3mfFFNE5XUNVFFfZQnjoXMlGSawFIEAh5OyU2n/aYW0CHMMKAaiwnobaawsM0SzfbGO5+vosMvsxzuZJb4WbtnyLydjhgGYOqwj/cnhyHDwKzuML/cmqZ2auSh4JSCJG3j8FMrVuSTo3AB20ZfCxBvLDAOXYcP+Q6d7McKeCfZHy8z3Q3sDEO+gzOldW30wfqIKz4DFCISqG4UIPKEhh8QW+qPyEDn8/hjP6D33nuPHnnsK1meLwbe5wT/THgroR1ghIDJOiI+QHz5eP7d1joLBvCtP+OMqyzmgYBTK1yRcLsLdJAzz7ycntuoCxSwsBR0Kfhi3I+4AR3NtOD1153fA0Ns9r5X2NelPIQTftdgwcE45o5NpKzIvG7KYMaRXzheGEdDTaVIIggEZ1Be30bZLJWAceQXTpbZ5UWb1ypFswtflfuooimBJQ5mHNxK4QUja8hqIIclaEF44KJvgfdX8/eUO9UI9MCN59BVZzttRT0Cvns1c+y6WNpFDawPMYFbUk0pUSUzGkUVdaUCwpiUMgNByAuxS2hgnkiKr+OIuFFI5u+azk0lxemxtL1w3T3/pnufjMwWL8xMpCNnpUqbt6Cz2HTGMLCDx13XEJKich5wtHMjmDrGp4i9nIzjOOlsLCbQEmqNtD/bRs0oUZCv5B20QLSxlICK3ByLYeBYlK8oaaVlzjA30BIguOqoQbRMNnzwKid5e5h+8dBDD9EVV1xBXzFRx5Kxh0fbCBEeFKHTMTcCPrPwszybk1wDQaS+/e0bnA2dgQl9zz77IF28i1pY48dXRcKt9xQYYT/++N3uFQl/xAnEH5KGMA1ohe++O1qQQIgLG9PA7LQPVXb7AIQcHc4kGCGhfsKiRIB5lNggQX/cqsuMAR1G8lhoCUuX5pcTx0REd3RVJHlkhY+gU1vfwImPnZ6qXHXtQBiMkoo+rBAIqrLDDkSprtXs7UjJYlmWpYM05vrxzARm7Es0m5sdtlPmMjWdRb4JM2nCrJ2oYPpsyp64A2VnZVI2Sxo9YhpQlc6ZPWSYBvrM8+84Y2tOyMKiTXgnDPNqkJcXowzfAns53jMSZ1uCreodc2rmRpOC+MhSx1vVvJT6CdfR5wh0BnWIxCz7eoNP/OnTpQxtSFxxOYFhKG6hTrBLKviQ38P/VU3mChYsm+RowXBmHBi3w4YheOSzdjrttMvFxRZLxr799iP04QMX0SkTon7kzpxgPF/PCW6vlg4DwQvvvBMCgBNgHo899ghtY6Z00UUX6dLeARINViQ8wDZSZ0AfZenJHrn2YAll4cbChQ7HDUgnUS14sIG+ZgDvlLCeiwCYqKO6X+q1xqXIYhwJHTCOkHasV2sGqr6r+61A9vHJ/4ZNqDL1vie41kHH+hRHXmE1l94BXmCz+DV1pBqqr2SqwqJp+SYlfSTo35bII4UAj2QymeBn8/Ajl4VdpIIp3CBsK9R3BbhkY47GJD63C4+0wcRnyzfS+m06Qi0DT95yw1WvSDeUrhkGgEMgmaH5NAeVjcyfDL2keqddMQxcC2oqqDZVB8FxEYYB6NP1jmIgIgCiHNfQ5fiQb5E8g+uqGs2OhRG//oYbw5lxAD/lBNWTAJP39jrqZmspV8zsff75R2jJP66lbzMddlnRoZMEl8BsaEvu/Blzj9dff13vDQwQ+2r+/AfpO7vpAhtuP7kwKpy7wSefOAY2272xouOhw5lOCFtDKNjCedVFYW9AvUkpvjjy64lVrbB4MjqSOMA40DhbuRfL9/AFzPcYWPumo2sgPyEljgIu2rrUtSpdrwC7wrSpiDuDm9eFGq0houI1RI0sDLY08NCGhdvqYs438k3ZyRYDNw5GU20zoHUEMAxIO5AyOpN4thP+/abT/yQ/LUEkBPNu8Ea6wzBMBiom87iaQ8w4WBQIcNsxDMOhltIZwzDUl3L7CWHWBvKKYUgxqnlHH6JuARn+gKCBaLnWvmw4gwIkXJ83WO2vOYycBeyMivhUdgx3xoGJfXCDs4L6IRDUfpc9KlFCEeIBmD17Nv31r4/QuhdupZuOzBJjuA2wLVgUAOryc3/yrMQYGiiEmWhicamntXSPlwD11fv3XSAzgjvCJ86QKNuDcUT1GHvCCC+IENfGZsGF6IBIgNgpdK+Fyy4QnxBbRQNGE8cUAu8DtBpqBGwBQx+QRBthKIENKJqdHj0pEHGUVmzoBrHuCjnZRLuw8Ao3WDcDMQADKVpNtI4J64oPiVZ+RLRKJ+xvXooHoQ92AT8WkZx3nKUYRtbARdvtK559y9kwEQ1XPfiOGQaSrtEVvNF1LTrUMQ6DgwUM4kiGYcjhtnPsDEOyvIWayirmBMYg0A3CDGZQ18aVSOKEIUU4lytQj+vjBP1R2aDbdgSY8dhB+IORC90VhzXgF4elTC/lJM726IoPfNhMOx55kyyoZAgLAtHdddddtHn+3fR/581S8dZjADOyTzvrzj7FEuoIWF/hqKOupJv+tUbFCBlLtPzJ62nBgkfooIM6Xi8Bv8E5Jzemm/FAwzG5ABKG7ocCuCm2I/4UPF74kaOLmYQ3IIk/IIkEW9S8CKx74EYbUwN13bi4MOfBh0yyQzEU7vDQYvB13Qlq8Smpzibeyl++70V3Uq0OGdIn4IsxdwJqRczYRlDBzlRIWH0OjEKYBd+gG2BAecwsINHM5WtOnULUzYWithc+WbqB1m11qqkmZiXGZhgAl2NfyswhqNMvDaopkQq4CIMCtDEs2mTOs58Ti2Hge7DgE5aJFfAGzQaaT5SAWahT8IFrgrnxo8eoBnvmQvp482HKq7TruQ2jTk0FjATGYYC1sPfjZL1IOE9iFb7997+cCTMC0yrAznDdddfRmo9+T0/88BCKLO8UAeIHXH+9tYhgvwCxrfY88VZ6t57pA+8/99Pj6OWXH4lyA44F2G5snuPoC/0wbO4x1LRljRbunKYjIkooCDuYAjKmPFaSjh0K8mFY4yJ6Go7p87gUGAc6LM4T4oOkId/H32t3041nug2GYlIBXz7FRcvBNPa+8Nd6rx8AogOmAeax21yIuGoWdz6/ZXjpwQMKTAFMBQkz0gMBNct7zBjFIHaao5jFFM7DhtIZAxpC+M9bzvFLHtRUmMGPd4YC8774BYL4Spl88AZ1ulHAktHOBVjKFXs4tpklDzxaqKns50QxDGT196AOLrymXI7SO6hTUgv+VPtCFaQRuHZLofkq/aG+C3kG11VESxyjTk0FjCTGAYDew9AMV10rlNNCHuAddPXf6JvfvIzWrYvMG0DQuG9961v0xWeP0Bt3niUT7nT7E7z/aVQj6TWw4M9RFz8oMd734i/5/Lmf0mmndd+Dz4Sa0MDsMgxbBxuOmwCzQJ+qaWFpqFzNnQBTMMCztD9PA1k7hwF7CEKrix7KBunMXIRtKC6e4rhTgyGgzHWowPpGrkOIEiOdIEEdPTklXgiQHas2ltDpN4o3d/8CN5iawhyLG9PkycqYDpUWGMruu6kEBgFGMXMGD88nKJUUGEmsHzeEAaL6t5fs06OYX2bDm4oz5qfwDo6Td6RflJthKG6gbBuYiS+n8j7UVJjsGEhW9g1FxPVFGJLFwa46hCdRcalwfXy/rsJWLs6n6H30cCTMN0GR+XAzDGTh9l1lC9+v8YHejiqMNMYBoB08yglTLhCWVsgUXve/mWfM+eZdYkfAUpx2HHXUUTJLe/FjP6BLuI/D9erXt3Y3AnrngLRw/Pn3iv8vIu2+8849PCDtSFEWG1Bx2bC9Qjc7ZqiDSaB/ScRqBvJgJgamU+LZ2xPiDwFQV0Ep5fasQmc3CKGJ2k9mILyII3HHxraJ76Ocic2GxnZaVtdGn1ertJzzkIDcmDd/Ed3xZ8u3wkMPUF3fSHuc/ysqtS3YBJo8ETPFkeHG0CXDQEIdb6DaamppFYKOd4V2AyM0mIbMx8N5GnIJZHC6vp6UcwpB2tAvW4pVVr4b6iojCcv4hhMuDWlDDSxwXzgAeQauj63+KKtXkowNGMBFFk0YReDuNmIBxSuWUMViCRZ1gLrnF68U004HXUP//a8VusMC1lb4y18eoa9ZCnGHIektvve9m2V1Fx5n0iuv3C2rt/UUWE3Ohu3FOBwSh1muFbYNA4QZAfBp+rQ7iaTCW4lwysBEQDvsszBCZohowOeZxHSGSpvbaVVdO31W2UZf1bbR2oZ2KmEJqI6ZiL6VTnHrH1+UNSQ8dB9gtgVH3UBfrnQu+5KfDm8qvNvOGAZgKHKkDmoplBmmIRP3uDLVHyFRcglkcLq+npTLpwLOk8GKLsRGsiiUClUnjAS7nBc3calQ9W6GId/FhWXctlx4mxMuM+owkhmHwXJOJ3FC2HHLvgyF1Ym3vkAXXniZI7x6fwOuvZB0MKnv6X9cGzUzvbtwqaq2F+NwfK9ROaFfwYgJIDgqOj/oQUdAPRhMmCUOsXO4GAdGf6bjt7qaaIi/p5iZxVJmEotYmljHnbmSpYzuMImO8P3fPBmlq/cQjY+/Xkfjj79ZmC3mxbgxJQeRcBn6XRimEHGfxYtVLcPUIaHtYO1vOUbKFQOAjSoVaiocpus6YhgAJA2RZvl6qEOTNIdLHgcZHZVcQyV4bElWb8yHYRhGhVjCkqsLA7XS5pDHaGAcBv/jNJcT5n5Y7lL/WMaSwFE305tvRsIl9Cduv/1Z2d540jhxC+4thoiqClF9LTRxJ4XID0aAyX7oZkhm0Ryzb09gNtu4AzZr9VZLc6OEYrcjXjq3AnIgLPV8/Jr6dvqCmQVUUZAoegCYljDL/hlO93FyOKiBQJz94z/RW5+4/NY8CNZvLaf9L76T9v/2XbStLPYgC8x+YqbykHMzDMuOYatDkrfMH03cKPA6sY+2BGCdeuOG2yXDQAnXNfOoQhiE/g58v6rlLbcp2D1wfZTKlhOiGYBBocx8uBkGgPkb9Zxc8BjHKAEik8GdBiYMMBIBBO5jf/RvuuOOO3Sj6R9gjemP+BvhgX/ttdeqwl5i06YhIXGs435mkWw8Kuih0b8gCUjHkzLd5/S+SeAHMFxuZmmhUceSam5skPUV7AARsvVZWtUYR0v4HNgv1FkdApND4OXyECeElUFcLQSfmcAJvs4IMYPgmODgkfjfDEwwPO6qB+jz5c5AYqMZiHR74jUP0vRTb6GPl6zXpbExnplGEib9cb67DAOAmhOeVPoEnCFGaNjP0gPxqj8iqWoH5EpSz/98IiYL4ngkNEfTJAGZUIgdndAWkRVvcGT4IxbDMMCSAC4grLNaH3kUYrQxDgP0Ali+YQMR6x6axa0vbJEghLEWbOoN5s2bJ9tTdiJZ5a0vWOgIqttRHMcBR2tifJwjDnoDE3MYL9HnwETQ9UTNgDLO25Ppeji2gqUGSB/NjfWE1QDdnRXnA2I0be+0mUIKup8T3iceMpjFDzj9jROYiC28lwPwvnMEWAq3ttIBPKru0+JPIwCNzUG64Gd/lTDp//1wiSaonWNybqIa4XPqDsOQQ3jT0KxnifOOkgKU5BDHDQBqKsCcYiBXkmvyv74OmA/mbqDYnCAbHIPEWWl/nJGv4/NwdTCOzhgGAJtcDPvGqJU2gNHKOAC0BHhdQX1lKbgRuRZzPPoD776rCNCJJ1prH/UKWNjHthoE2r3TB3IQEWxtd8TsqGUem6CpfAOP9/FQRWfNnc2oAOxdzvTNyqY2meyFXi3qKpfUYU0gY2DBIxfgKXA3J6zfjkkwEOfg6dDTGZtgMg5GGOThLuZ4fLnKafgdDWgOhuni2/9GmYdeQ0/8byFhjY1YSIP6yAYfjxwKMxL4PXN5ZwwDCYdIFWaIt1KrHmyYA/CJAQiWJcba4nbEYhjmwx6+X+qwy0mYBCej/TQTAVGPqTLSsjpgGAaNze1UEz3xD4bxUYvRzDgMIH0gcu4Tssd4eGE45hrjPcVKPdaFp1Zf8Pjjj6v+oYDFq2IvDzc4eF9vBbUtbdaaHNK5pFeCCCmpw+yblKSZTDUfa1ZQa6qvoyQEBbRDej76dBx3cO7hCmDwCOSFFR9v5OSMddFzQO2G9X4jU58ZGHHvdf6v6clXR8ekYEQNxpyW9IOvor+9vIAlr9gMI4NH53tmxzPRUO/GYGJ2Ipep9xrFMABkuFwRdFUH21hDM6wO5k8dhm9u4QFIekqENEmtnMf/uIYqVDW4Fg9S4GwhRYA61JIwcKowEN6CgYiailMyFmzqimlwO0Y7hT3PBY9xeJCF+RD21rKQX3rnG7R2LSJf9Q5YDhRO3lgxajrWTeglMN/kEYTtjeCveru98IbpuwAkC+NRVc1MBFmkOmYM6JPSYXUZkokHBFQ2qvU6WpoaoqSKxDgcraAZB6RDSAj/5ORYRaePwAIbsHk4Yq5jtP2tW/5CP7jrKV0y8vDVmq10wCW/pXHH3SRzWjpiGKn8+OdmxtNOnKBOqrWsXApTcxM7ZhjYoMHoOtnnDRZYcoQl4QQBx6g5xb5hKvCPa+hj8aHqkMc5qt1hH/enVF6KQaCcN+qrOYkzB2fRDruKZI/HAVtcNdYkdgKemrHXPB4l8BhHBGgdGM3KhAmERzznnN/22t4BQvjir06nl+48S8Ky9xZ33323xI/XAJED4dyeKPclxmGGvoUq7liwc0AXrCKHwnsFumrkFCGxJ/jNo3OXNrRRnZY6TOwqg6T4SGeF1MFAW1UH9z8gccBhwoo2YPDQv9+hccfeSItWxF7idrgB4Th+/df/0oTjb6a55/yCPvpqLRPV2I8V0YV3YWaxa1Y8pWgiW6rfl0GGP57yWDowBnGBzsRiGMghZHoTE3vsGyKPcrxmSKrwpPLj+1BuYxhoBRbDQOICnC+h13krLQblGqoFoU6fwMfjO3AdGPK7ApY9xvWrXb+ZMartG4DHOJyAtxKYh7S5z7i93HDDDcj2Cscee6zMSO8tsE75b5536NqxdogK+bsd0RJud6ydW9nUTn7dESsa+dHpfgqKILpl3oKAmJSsdeR13OHrmF9gZBcKOhlHIFEdC4BxMCPeQXYGDnjQ4zk53RAYxRW1tOcFv6azf/Sn/gmOuB3w7uer6IjL76HAgVfSTx9+gbZ24FYL4O3skBZPuzHDSLONyvE2ylxEdBqkDd5Kqa7qiGHgwiivb9azc+zH8xadrpllySxmRLEYhrom79jqmoJtIkWgSny6uMHhD5XCzDiLICa8p+4D+5wCXTAOeP+FoP7iY2OEGRnVaiqg86c3eoF1wG9VWaK/XX0gXXjhhXpv8HDqqZfJGiMasI/DWNKfapreIiU+joq4A1rrLAaSuBPD954pws5jLJvE/7d3HoB1llUDPm3TkSbdGyiU0gKlQKHsPWQvGSJD/EFZRUXxRwUVRBRExYGKCooDXOAAWT97byhQdimlLQVKV9I0qytJ//O8495v3JvcJHelfA+8vd+dufOc9+yMXzDqOJY06k9Zrxw3qLdMGtlHhg0M33Leil6yoKG/URoIjObm5oUtLS3ENooB9R4n2sMwfdSSPO6AHeT6b39Whg+mrLN8efzld+RHf77XzAMnbtNZsDiG9eslQ9VgHqyCtk4V/ez6tBDl8ztm6kA7Y0X/N9cgaR3mMPCxWqXRJqvXqIrgcr2eExQGpwjrlc3rZeLYClGr1t1Eb+QfUi/gMf3lHK+gnYwem8fxt1M4DHYgMNfbQ/PYQyLftyA8Tm2jPq7egT5sbyxVUzoNLgjGTXdjnGTPJ/u79/EGyUf2kEmHIk7x5PXnyE47kcRTHO6++2456rI73DnDYbq6OYUor4SUK7i4t2w+rLcMdqmUmSAwvnCl7hT1h4nbansVFJsQdA3cpaZZ5NUaOxoVgbNmzZrVuoo5KxXFwZyXjP1hKBzbZcoEufhzh8mx+2eYyFUCsIZ+f9sT8u8HX5RX3vlAVhFl7gAy4oKz3LOBK5Ll28zAxkP6yN4TB1i5brSEJXXoPk8+Pw5Jma1Xi9RfzamxSJVWPWhUpdFH/8hmo7Bi9IrA4/CYPEbwclxUDcH4g7t8PRotC1wzpIp57/Z8JlBe1ITAgro2+ShcMc7I6sPt4ceX7O9wAp3PqQMwu1xaEs685woZNaoToz67CAHxbff+ihlK5aD8/FP2sGyo1i/PO/rzGuvOp6jS3enkEdm9oATU6aaLvEIYbTa0t2w6rI8MDewCVcbIEx8MMBYHqLUhTU1NWDjZ6jIKAXsG0uva7XZZ2b+vHLDzVnLKobvKpw/ZSXe0HURd8wTZUP+4/wW556nXTfrw0trc35rxY4bLFz+9v7z+8K3y15hzLjdQGhsNTn/O2RQGF/NZ1zW0mFP273301N/cupdElupmYuPhFWlrQE9CCoNOlj5FWC+sVYFuxhP7B4ooDM5FdSIKY1h15Ltp8sZ5HHpmrZc6VRzmYl0vLm41llCAGbqut4cfX8LvdEKU6bpom2x2uvtV03vqV90KdufCr371K/nyja+7c2be0za6yjE6e7Su23WFvkecmTyyt1S5WEbkt2t4Xc1/n41FIHTKqD5qdfQx2S6eh9/rr7LCXoAQqq+vZ2sfCswXCea83KCL1N12QdGNHjZIpm+9qey67QTZZ4fJss/0Sd1SJmToPf3qPHlk5tvy/BvzZc7CpfL+4tqcLIog1ZX95aDdpshVXzpWtp4wzly26c7nmuBOAFKe+YK3m0NOjOCobSpTshq5678FQYXhWdlkBbC3MGC9nvHnSapoXKXfm40qUnLcPoYeuNv0r6ySNaubzHUUCTaogOcqWq9HFUQQHsfbDGxO+gfjG/rHqqqHSFP9CmMBL1dlZF6L0qxWx6tLQm4qrqELwcc6owoC72BCFj6r6yZ7KHLaFD1z03WpnXC+WbVqlUza54LgN/O7unALlStX6KL/V4j+akpsPSqgBRz+972wrs24rAAX1QS1OsYN6S2jArvBR9+rkPW9bR8rhFFjY+PZKkQR4KUCXyUDwyga7RT9+1XIoIEDpKqynwyuqpQh1ZUyYkiVuSxI0+q1smxFg3y0fKWsqG+WplVrZM26SP5rJ6hSZXHAzlvKN884XPacFk4LZzzyxBMZux8C5fimrvG6cMnQHJQMj5DLburYvmYZIet+CpkUBqxa06ZKwbqouN47q8xt9ZBzKIGqyl4yZmgf9xjuUdxJ/4FVwvTGFqZL6n81DeuNoI9iHz8Of4dNyaiAhYTWGz56I6lfsVxa1q6RmsY2Cb7VH9S3mRXgOV1sIj728D4ndMzVulLpVZccPtr0tSoE11xzjXz1r6SJGyj021xXyTOpOuAqXRfbwzTEOgZFqn89ZGLhOyYjBvr1EVU0anWoAiF4Cc9+0Eua20IB8r+0tLQUP0shDkL1El2f1DWGC8oFdt8bjR4q+0/fUr500oGym1o92bjxxhvljF+lJ2MqBH7Dmsxysq5UQQt7piOnVNrJfEo2hYGAJzNppQpkSEU3wifmdLkK6EnjKkzGXdDK4IHX9+otI0aNk5olH5jLSfNucJlO2ZSEVw/B6wepYvJtTGDoqLHmua9cvsSk3lJ7BP7+r6lV3ORiHQ42SHkcHdlzCajfhHa4SFeqlPyKe5bK739PPVp+Ycb5j9JKA+jBVO5KA76piwaCoVxVAuD87DKtahU6wR81cQ/6Vy3RnSTXw+B+bSmlAXqaXQoWF7w7TJkkvsMOFHcdqdz+qReNCt1GbzZuuBx3wI7yl+99XtY88xt5/+4fyl++//l2lQY89VRIaUC2itcz3amB9iIoDfO5+M/G/JuGT5EeVPVNNuuJFbi5vT1KQU8osqsa0Es3DFzPjdLX8c/goSNkVRMlTPo39fvQpLfnu5NKw3Wnwcfn+uD3C2VnRto6Bg0bKf0HDJSGFTXGhWaUBvd192/SyyJKA/icE5REceQG30FcVqlf2rnXz8y78vjtb39rqw/TtJP7UXaQwvpTe2jBlfARU9P0OLoIUgazqIA03VX6YyWrBUYM1MdobTVFmA0NDRzjXy43cF8cqwslwm6d7wnpcAhhpJ19MXlg4IB+MnHjkXLoHlPlkjOPlFdu/o6se+63suDOq+TWq2fIaUfsJhWkqeXIi/GGLZkmWjFJM9RsjdoNL6GjL85aCyyRuuZWFe5phaH/u9u4pf/wFWBE7AhclFwYUBj806dff6msGqSbKhv4X61Kww8C8wQVRBBu4le1KiaUB1RWD5bqwcNkZe0yWbuuRVY0uueo17GATUwEGot2MY1gwyPy003oADKtCJbzYzJS/S8X7i+nnHIKZ7sF1sbEfb8a7ZdOKxT+Vk/puFetix9YaKu7xbA+MiAwcsN/6d5d0WpqP4JgieDiIj2Xn+69s0M3QEbQpR6B3JOgKn0/XZfqSrm2But7svEmsaQ0qa4cIJuMGSaTxo+WLTcdLTtuNd4suhHki7Vr18qgPc+PFgUx8vJOe5jiN7rOs4f28zl0yoCY4EBhmJ0/Z/TKhmZa51uR7kUw9+HYKwyOTcuZFpHJ4/oELtcDrtTXO2rcprKquVEa62rM9QSvM8U2uLmH2/FO+ct8bAPFUdF/gIwcu4npyrxi6WLzeEYRudsC939tSYuZMBmA3mg01kxQ+JwSOgfVxY/qMpXMKI8/nL+nnH46ra66zssvvyzTz77OnQtB80V2sT2FA3TRkiH13aIocIvh4YwpIEBO9XgU0nOHD+wl41Xh3Dt7rXFjBdhNVzl3H+R1k5E0WRfxKZQoBWPDdLFzT70vv5+xi5x11lnuXHF56aWXZKdzYlmldJoM6hKeM5uWVGB82kZ9ZfKodIZYVGEgdCnwq1/VZjKdUi/WXefhcs7Xr26TEYP6yPCqQGzDmQa4k6oGDZElHyyQ9W2txp1ELMLjFYQ5dqcQPAbSe4lt9OrdRxUR4SmRZR+9LzUNLcZNFlQyUK+XvV0T+tJxhrR8BoIlKJGfckIO8OU5UBdddc036nO/etqk0HaH7bbfTo7fd5oMGhDzTp2qa2d72CN4RBfB8hTUZMyvazWniAQvTLzrIMr7K9tMAHSp7gYHDYjdqNzqWYDf0V900fOKimJShomJkVTxRV0UE5KZlHoxHNCSplSgOCLgC4qWlxPHSSkNvGATdAMAVsiz9H99MUbw6j8U+a10SsNc5F6xu6lFD3zcg/Yiw/QvpGMb9g602a8aPFQa6+uM0sDKaArGIVgKxgcrcrGBY4y0gS4gPnTkaJPeXbN0kdQ3t5hYCfjH8I+zPHOLkURpBEgUR9dgF8bO2kwA42tG3UWXM630ASr6VMh/fvYFWfLAT02xYQA+o1DsoAeAS+Zue2jBHTHfuKZs4zjkRLbcey6nYrdeBQVpvRH2d6flAt2K8afR42yELtx1HbKv3mr8eLv7LQWvvvqqO0phNkIBcC6i9FLQBbcCvZFBYfAPrc3rmlQdmPPp64xQ1lNTs6FX+kA51w2mQopjFIbfSejp0BGjVWG0qeKwEwRWNltl5O5mVhB/Gbcx3yu3BhPb0MOqwcNMMByl0di0xqT/gr+pP6KgsE4VX4TUyIUES6I4ug5NaxlHmipIY4Lg+eefrz8K+1XsGHe7gGysrKyUKy9gPEiIfXUdZw9lkC4KE7+ii/oSWo2XG/zyyLJizncKfMnzqd/QnR6v3KfiZgIFYzKs4rfpsAivSFAAQdb/53R1+nd09tl8pKVj7txY12dqN4JgJaWSEZDpk0ao1tDPI6ow+I9xrysabTcAv1AUXojjiLJWhkMvQwn1yzATo2rQUOnbb4A0rlSlocqD9h9YoOAeziz/d4IXcgL8HR4fa4O4xqBhI2TFssXS3LTKBMNb9Zb8TlOZYe7+NWptRL6XFODeag8TPIni6B7EsrE8UhP5rn1mrZxxxgzTIiM77lsa1BgBPvOZz8jO8atu0cWvHVcIrVCu0UXsA38/u91ygx8crTpCOZ/80BfVt8mHuky7iHao0Z0fM6kj0Fmw8H1fskPLCSYNkqJt/TZR8I8M30xNCtXvWx+ikpCcijSYJSeccII9UyLeDY2wN4TG6CrMZk9BCi5C2Hwa+g9fTxQG/7ep0qhVpUEngKCit8dWsaQu5i4sVRbVA+Lip3dFXxk0dLi0rFsrTQ115ra0AIkqiPQDWncxisJf5K8eWqXPEutl+ChZsfQjaWhskqUUDjpFEbw992ctj4+I/ZeunpaMUXASxdF9sKUP1vWAOafc9IZK8tO+KOvWRVKGDP6LmVlpwB/veFqWjEo1nvXgOvC9TqJ37l6ApXBQg4JvP7ZjIwCJBRJEXxTzw0PwQ45sSKEURYDH62I2Fy3lszdbHDVZ5JM/FvnE10V2/7zI5nuoCg0NGJSzDhomAwZkqrMrHpHsPdhLF6YuMoHPLBRXmzwqnPXkYxLEHpY3tJopfGC+3e4fWor4s9zc7uRxHakVoH8lOhoWcFH16tVb6mpUs+mdcFf674kX7izzmKnl/7XPizVQfykUE1YPGS51tcvoc2aKDGno6B8D/GNA49qMk/5+7U4TAsQ/uYSugiR4TNeu5pxy8HA1E275oQwbNsx+O9t5t+9/9k35wZ/ukadmzc06ia0DcF390h6WHQgjKq3pppt5l275nL5FF+pbRfpqe/A+FzrWQQBCpb7sqIt8645buk85VGSY3mxAtUpJ3TS0qtX52h2qPtNxVb4k8+78rowbZ3tFlQIEa8UuM1LCMwKN/AmSTzTnlOEDe8sBk/oZwZySsvpBrdWXV+csDQNXe2XhbscHz9UoC39XGF7dKzXDxTNw0FAZotZBc+NKWamKA/cXjQ+D+wueg7+X/xvBR+FvUT0/bmhv6d+/nyqhXrJm9RpZokpjXcAHxX2ixixu1MhscVLvY37jhHZFWUIXGKoLJ0CqamFLXY/dfbmMHRPP14df//MRueKP98ji5e0ViOvH1L9KZLAKG1wgVSNEZv1bv/mhLTsuLGocyhmEPYWC2VxNh+h6VV/t6/rzDft3wpABFDPJugDppmQ0sLsmzZrANtYEll3Hv40+Faoc+AwiEggTqXq0SjDVkSvD/fC+vNcA+cUvaAhQOhobG2XQ/he6cx2zx4S+Zm6KQV8aAnutCmFmYSCLfTquS6hNYQR7BnORxIdtxvaRoZXp6/r07SejNtpUv9KtsmzRQnO6VIU9fyeTggCrkGLvvsnUGuIemz3YYpRG3JJIwTWmY/MyIh8hPq0LV1VChPinmtBdaIL3eXtoufYbp5gW1h66nV587X/lN/961DSxy0i/gSKjtxbZYi89NfWGYV65TWRObIIl/bTKPQOLGAWpqplmGvgGe9RBvKCLuoJskCTQWd8zBQhf0nWGLt7UrvmLUAib7ynSop/de7mXlLCbeOc/35LNNuvYeCkkFJtW7RsKYWSFrKSDJqseVUmBAEdg0LRwRXNaoCN6A4fmONgE1At4ILa1pKlNDtuqX3omht6WojwC4jVLPpS1q5tNXKPBZTcF75/6OxngNsxJ2VitDf48ltAStVi8pcH19hEt5nm6A7oWLAtXi2MmUoeTyd/8scdtIxLyCIojBLMmPDfc9qQM3f+rcvVN98WVRl+VYxN2FznsUusn30P1TyalAdM+yTbNnUlxmTstZwgs03EVN1AwN56tu88ooPqcVq7tmWHUt+QK1gtxFirxf66L7radVxrMg5iwm8hxqpunnyjyfrxnR3ucuUtv2WxTkq1VQCF105LX4i/LdJ0XmZykroveJjcyjgUYqTKS1xdhS2IbHOg/qIcVzW1S06RHKoE5b/9z13OAxNbFIa4gVm/O6CJegYCeoL+H4CAl4hAmi6p+hVEaZhIgtSB6nRf07iEMCPvg2+QXf2tEVS/zFIiLLFalgcXCY+hV9rE4cLf3pwynIpsqAhXzidLIQqI48g9ZRKGeNo/cc5s89MJs2fTIb8rZV/5FGpojc6srh4rscprIsT+xp4NyabiqH91kErpCsAsn26cn8Kwu0j330d85iQXIg3RJslUqXD/bnIuTa/UcbSI+0kU6c/DxcwdJNFL12LGqzHf5rL71+jBv6VNuay9zLg09pj697/by05+qwuGxeKlOwIbwl2W6zu6N7UnqOj318i51GhOAMSoqKuKm3La6ERnL2Jc0NAUcPwQJb7vcElxuNgJWlUUglmGEtj4XE32wV5vFCSCwad8xt7bVPP1JI9Nih1TZ6iHDZI0qjIa6GiP8lzf4e9qX6/9G6m+lr7bXu0U/Kpov4nZCaRj3lLsydd/A7f1aSiNGDtLg9v3YD2tqD973hPyDH+Bn9tBGg9lOxxg0WmQn3TiPMt1LusZt/6v79FDBb778/8VmuK5aexiDOAQtrYPfV3xEtB/JBjELgpvZW8QigFECfSvV/lCdS+xo0Fj9sHSjOfdRK2mIK+1znkpRnl6Au/TprFopg4cNlxPPOl/+cHV4ZMqmY4fLkXtvJ0fpOnCXrWVA/5h1WDh43jHFE2bizueGK/4230tkfqjsRnbYqEImDO9tW32owqAOw2P+hDlK/x1/rT/lGo657ezlLdKsb+v4ob1lp02c/tbnSC8q3Fq0AKFCnN5Rja6iO0rwUo5Tf1nP9NEf2cZqyaw19T/pflb+OQCuqzVqgTChMnjZHDeNMgBNKmmZn5CF9KeekE9I1Sc7JbM7hPjF9JP0V5SHGeZv3C3y5j3uTAoqtxmwtCGBv/k2/cIS/8D7gYIkGSD8k7fQluTvujJLa5TD9sfopzRRpH+k0HvFQpGH1EjBFzNUDZ79vmw/ryAr1YC5/0pzePn1f5cP578rv/shb7nuoPv0lpf/9m3ZdlIZNPJtR4Hss8+58iSOO0+FflVb0pYwGU97T6iQJlUY1NJgI/g32p7ax/WXBQU0ziv/V3kK76ulsrzZXnbwln3N9EAYPHyUDKweLMsXf2AGKdXr36rV3T/XOrlv4HHNPfwfUAKH5njskN4mC4thTJxP3Ufx5+fXtkl/FMxg20ATFuvtI51wOcNObp45l5CRxFVVGNg519nDAPiQtz3Kxi/yoTRg6pHY++5MCuZjbGifLRvkHfRXvZMucuuX6QpNpXPQKZJMmLjSwKI4QC20fb8gspHqn6jSwNJ47FcqOlRs4T7ce0ZcacBr/zUnffv1k70PPVrmvplu3zFl83HloTQgpDSQh2kBOSFqhwWUBoyt6iUrVYj7Ik1OUAJWrNsde/rRXKxDb8AyXiy3Vqi1gmDmXvS58kqj34CBMnDQEFPNjdJgTCtKg7sZpRF4DJb923ZFrjINDGnNvkyVgL+ef7iPX1gh/I0hAwLWhioaBopFINU7URodkCiO/EOcgXYk4fzbwXr2qO+rZDnMXZBHtqb+MATSjpqJDREqnMmMIngezKrCPUdsicZ8YVDYO5xolQYuKeN2CgpVx1O/E1mn23CSDlAaKI9MLJ1jTg44xvZbnDc7NR/ezBovT6zAd2JVJk3ayJxmgmmMIyrtoC0UhlEaqoRY3D+oJFjmIXX5R2dx3+YW/SHU2fgBs1e2GoXTVund2xT61S1fImtWNZlA9jK1SrxyYnkl4RWBXxA8jwAz9SSqnPx9ucJfz8L1hcXDc/DDnLh8MYqKgzSc60mdqEtGojjyC79GArHp7nX82KYdL3LoJSq0ClRmgTIiIysM8wM+Lp8vU/gomAhHd2GA6pPDLxPZbBeVME3W6sjEkrfsgmnHWTdVJj5SJYFlomLyvG/bKaK1y9J12DtPKW2qbcdYwXnaaafJyKERi8sx1s1990KVr3A2JQFBIQ9cTuxgbk2reQyqxLcZ00f6u9AGRX4NK2tldVODURbUWRCT4H5+eUKX6T/mKbjFeeLfZGFxFuyrS0OfK1xlXD6iUp+Iu2+zWiiRYj/4P124mBM6IFEc+eNoXaHZBWbnuv8FIlvShb3AbB1LMsLq2NDiHJn4li4y2eJuqzFb66eibwGWQ3OttTQypJwaafLsn+0hLqwt2mlA+PaD5mTMxpvI4GFWCa1dk3bzjBqGwVn+bLHFFvL0ny6KCVpvbSBSU9chbN1hJiXhMcpEL2jTK9+tbTNCHWj9sblrx96/skqtjGZZ1VhvbovSoKsuN/ULvHLwiyvciVnR5w1c7p8b9zEdmZ3Fwx0oOPT3X9zIvyFIketMivfHmkRx5A+G+affT+IOR1xu0ziLAe6quNWhWmuD/YzZvzL7gyh1WI6wRd7+WJF98Wjpy19db4O/8ffH8vK/rTVCdhVJC+1Rs8CcfOLY9O3WrE4rjiHV2dtYlRNr1rbIrp/9gRGiQYy14d5NrutISQSXEdDKAuapoAz0PP0ep29SYT4SzrS2tRpLA0zcgU7Jgcfgj5hje2gIf7j2fFBBBO/rF+m/C+qsxYOLargqDT9Vd8Wq9eb5RaDbMWm4CTmwoQqVUhCWSkPGWjdJMdmGuroQSDF+EBsaTNfDNRXvV4XCpsHgVvTpU6i1WKOCqjKLm3BVnW6P3ajtHU7IHteA9180j0f66MkzbOU1rTGs1LKsXlv+NWMfLquTjQ77htQ1BtOq9OuqqpjJi+Dkr4FLggKa5ZUEcJ4iumYVxgtVaTSoMuB6RqlsMqS3jHCPiSnS4qwzhnQxzY+H8cvdKvV3geOokjB/2y1zuVv+dqtRGivs8CcuR2mNGNjb3A8rhLqNCCSz2LS4hJxIFEf+CJcR1y7UXxNF0kUElxi75jDn63Le5Q0CGg7SliTe74oEhKOvEhkWCFBjSWBtxKvsLS/dotJFJcroLW1VeHvMYRCcyLhNJ0jVILsp6N2njwxxLitYuDhbKUp5cPN9L8jmR39Lauvpeh8G4UpMoGntetO9mJ15bfN6Wda0XoXtepO6+kF9m3H/vFPbJm8tb5XXlrbKK0ta5U09nbO8zWQpeaXCPIztxsW/emQ/kXobBKXhBb9XEKyUVuC8O/S3Y3llA1yHJWGUhrs9jFMrCkHHeV5DUOk5ynGqZFmTKI78Ec7m4VuPUCo22xFqCYEl9GN72ONhPCv1GXFpNGlfm4BQEWmngfKOpt16qNkg2G2yrpAdQTEURcXUCkJYIgcefaJ+vGnpM3JsOkPpnYXxQRflAJbQ8V+/Tk695A+yjjzUDNBHarYK/zk1bSZGQTPC99SCILhMqxDiAmQnEVRGubB7z9bIGfcQhX7ePeRZroKbPlde8HsF0ZEVwbHHXwfcz68atSQWrAgrBj5RZt3zGCg1UnIj3KYLl2dCJ0gUR/54WZcZJZvig1n6jSXmVkQI7MZrD76gqydbHeTP8t7GB1ZR+b3XDJEdaWQage7BvP9xK8xCo0ik1sS9RYZkT081LFSDcn2bcVMde/q5eogosowYk26RPmdhhkkXJebOJ16VUQddKLc98rJReCbeUGBG6y6f5eFtXqRKqJZBSchut/yhVxCsqBWRuo3+Y5SCLl8rwgn3YU49Si0KrxXl1qiKbnncRUVMo4OgVkImEsWRX5iJkWa9Cq7X73Jnish2x7iDFFQIplqg9DA+oYsUyXiWAfGIIy8X2SjL+I7WtdZNlUlSLnvHLmIiU2OxoTjzbDuOseM3k/6VlSrA0kJo483TT232gsXuqPTUN62Sg77wczn2f38jjc22oSZvBUK8kLDD33l8ep+CsP9QrRdal3hB75eHy/3T8goiqCQQ/O6sWf7+q3Vf8G5NayZLwsClxMEXq8UUgauO0lX+QakyJFEc+YU8cCqa0/jAazFhB90vlp2KKy1DW9SyhkIJGiDGTYaNttef/RXSbm0MPbyyWRtv8FEpk/bL7soKUktNpxo3B6usUekbtDimTk/HRhYtY9xpZiFWTP5w+5My5pCvy0PPz1YBnH4+vXq5IryOQMNgzaFYKZocN9Vas1seoJe7xxic2UrbRZWGd1FR3LdwRatxbXk48ueiCoJTd2KWz45C8JvbcTm30bW0sU0W6nX+8kxwuyWZ4xpk4z1hDxM6S4atWEI3CTU4NEw/WX90KsyLCTvkF8kQDsHYU9xW5Q4KjtYPFPaFIR6x46esEOuIphqb2RYNjNcusP2ofMp0R4qD2MaDPzKHNz8zW6oHDzVzH/pXWpfgso8+lJP32Nocw6y/XyLTtkzXgBaTV9/5UE765u/kbbV8grJy6PCRcv73fiLvvvW6/P3XNAxWeN176n6CiYW8ryhZlALvSzaeu1E1wQtWqZje6uGd/Kjq3rLXBGttYCUscnUUUV3qBU/MDnBwe2ISNc22eI/sLOpBOG7Qx0VpZFEYXNqRXHtUV6y1dELuJBZH/mHeQzhl5U23uy0mE/fKJBDP0pWlmKFswO+EvyeuNBBsB38zN6UBCDWm9EV51200mX2Si7XhBmYNGjpMRo3b2CiNVj9kW+Gy0RulFQUz44vN8rpG45ba4dTvG3eZl6nEZI44+XT588MvyZzXZqWVBhX0WGzM4ageZc8TG2tPaeDaWzjTnVEiSgMrY/fN7PtN5tTCWhXu3ESfDM8nuLg4eG9vRbBQOPPVSqlVpQFjBlmlQZovlwetjwgrdKEQMl9rwXR0udoJXSVRHIXhj+7UQgEa2TvFhlYnYdh6l3ZuafswOZFeVIx0DcPI3GOuEhnSiVndxqUS2XySZeUHMKFcc2HJ2+Zk2m7WauxTUSGtLS3m2LPLfoRiLLc/yksoDmRIzfjB32TsodYtFXSTTdx6W/nFvx+QC394rdx83c/lluuvsVeQCHDEZdZqyBV6eD1/kx7o42OdZEj62HvzvkZRvLeiTRWHfR5RBQFeQSD8vTWi/5s4xXt1rfKRKgYzx1w/Oqq9URjEMXA5mcszQzCR1o1YquEClTS4kWlLk9b6CV0iURyFgRGu4aDbq7ajalHZbFfdUcdaYHxOVzlaHfT8YHpixAmv0mPrQ2xRX2cEHWRqL1Iz3/aaQqlEOsJmBEVDAaHyyf85x5z2USumpSX88e5/1AnuSDflS2pl5Yr2hhd2nzaVuJddf6cM3u8rcv2tj6sFlJaouKW+9N2r5bq7npCpO+0mN/3iKqM4DAwJO+RiPejkT5/U8mY29ErE0oApY/qY2om5y1ulSQU9eAXhlUTqPNeZW9jzy5raZF5tq0kHZggTl/nr6lbZ1F9/+wyQ/8ysevLQfeV3JsWBFTtRV5GLqzZMEsVRGJisFE6nqtfv7crgpNQiQTV0GKwO2pKXC/iKMMdON+eCEJugbUg8S6xjEG4+iBuEQr8xW6kkUwn1xG9TQe+szLG9qfr26y/T97KF6r16M9O6V0h57LD7PjJs5GhzjMD7+013SNMiitvzCwrj5vtfkKEHXCDf+/1dsnpN+jkQczn1i1+Tvzz+qhx3xgxjGf3llz+UG39umzFapcE8rE7+7HFPBV1UEUZX95K++pBM3UN/Ba0IvzyoHJQD1du4nd5VhVG3Ol002An44Ej4oBslCRRBUh+8bjswjfAdMmOjszPqE7KQKI7CMUNX+OfwMmMiisymO9sAcZj/0ZWDc7/gbK8LbTrVnAtifPDft0K+KxjFkcFCQRnteJLIqMnW/fL4tbYQMBsf2lkbk6byVNP0qegrLYH2IlSQ73t4emjcv2fOk5Vz5siaFW6X3k3qm1bLL29+WLY64TtyyrdukAY976nQ50Ic46ZHXpYzv36ZDKy2Vuaff3alWQaq6g9TpUHzqM5AS5aXbnZn4gzs20uGDugtzbpV8l927xz0SgKLATcT2VHzalpNJhTzx7MVD3YAedF8f3UHIL/TFTb9LCZ7UJ+H/mUzzY+4R7xUPqHLJIqjcGBCP2MPHcvetfGOYjM9VhyHRC211UE8g2BDvKHXxtNstlO/bug2LIpsri2CwWRmjZhglccTv1FrMIt10LjcnOwTUArQr39/WbfW1kZ4Dj8JeWZ5ZPYimbu0Xhrmhwa0dpq57y+Vr/zkFhl/xEXmlPMerKCjP3Om3PjoLBPHCFaw33bjdcbaMGBpHEoT4U7+3DEbeG/Wte/SW1TfZgLWLCrM6VeFNTHfKQliFsQpSM3tyLBA6egKKgN8fph9DCcjcYJAEx0EQvOSA/ClId0NhxmZALQEyHbbhC7iNwcJhYEv+mv20LHJjiJ7nOnOFBE3IzsAJjxB6FKY7zfqSktZD7UD2x+Xnzb0CDsyhHjMTCAUcR++oDIIi4NahYMuCjc5rPtA5AErfP87a6HJqvJQx1FXu9zEE3Bdef73pMPllecYdS5yxgHbyZVHbivj9t03dJso61tbZdWyZbKmtlZamptlVVOz3PPKQvnHs+/IE+8skWAdBvQfUGksjJPOvcBkdEV55I5/yZVfOVNfot4Py+0wAuFd2CM+8nOR5brZKTB8QhGF8ktdzJknuBTWzh2D9nxB1xm6oi6shDyRWByFBd+9HRfn+fAV3Q3HM1IKTrxdONtxTP1iwm6QKX1xpdGnn8gBX83f7BIEZTalAVzXqjLJDGVSVquMagzXbsp8m1ZLQ8Og0gAUAUHy4CwOOOEsWrlbbnl6trRutGm7SqNl1SpZNnOm1M2eLS/OmiMX//UxmXbpv2TGTU/IY3MWh5QGSuKsiy43tSQEvzMpjReffER+cMFZVmmQGEFMoytKg5hGIZXGYLWCJu8vMuXQTFYIbyL+ts4qDcB05I1JlEYBaeeXlZAnmBV7jz10IBzjqbKF565LrM86Tasu+kAVw39GhRyuu3jfcgYsHfyN7rmmghDfoHZmKh0lMkA21Wt32qp+BCxWBu48qtGD3HeFsUqm7b63/Ozm8EcIa1avktVqIQwZnu6OiyVy+oE7yocL7Njqr332ELn6K7EEhRTP3P2Q3KaK4M7XF8nsD6xbLMq2O+8ux51xnuxz2DEm4J0J/u5rM5+Vr51ypLS26saE2SNHfM/WZnSW1WqZPvAj61YldRfX4YLnrMVKG53O0LuP9FKrZ/3gcfrJb2LTqodPCD8vhmPFsw6f1bWHPUwoNxLFURxIBdQtloPd9fElaB21SA2gp65zZ1L8U1ehG71ReMgfjqc5IZT2PNudyROk3D78U93+X6OCKyJoqadJpZbq13/intY9lmnI061qAalFcs7F35eTZjATKw7uqurBQ0yA2vN/N98oP73YWh4D+vWVt2/9nmw6Fv1sefu9JXLrwy/JPx94UWbNsR13o6CMDjr2ZBM32Xyr+ERcD/UkKLCF774tF5x4qKxbu9YmABx2qVXInQVF+sS1tnYFIc+c9mB2GrEjMtEalthT2tajqE3hoN6XFOhRW6q9MNomZQxUSy1TWnSUB67SNzOUdYghwhzezG9QQklJFEdx+LKucOEdFkcxRspGufs7KjRDMyPYQo7UFTJF8kjh4xlRZt+vFsUdtjLaxyzYPb+sOpKOxcBOeqdTREZsbs9HWdsocjv1DiJ/f+pNGbNx5hYijEFtUeHt53MAwvysQ3dTYW69lJ89Ync54+g95K4nXjOdaoMB7iBkZu28zyfk8E9/VvY8+Aip6Ju9tRiB+dWrVpnTdWvWyDlH7CmN9WoRIOQPUuttSNyNlROvqyX21n3WIjhYX3825eMz0YKzT7oDtTJ3EP8OQRA8/t1JKDmJ4igeBKHTnQf5YX6yBGMyFr9h6xfC3Koruz+la+B3ek5XfLuMxbWf7shHUI9VAHxQF8GHewSwQLBE2I1POcxOCMxU5+Fxvb4q+vaV+97JPpyJWMLKFTUyeMgwI/g9T953p1x2bscjrIl/TJ2+q+x3xHGy/9EnyPBRacM0Cn9rLe4xVRi4o4ixDKislHOO3Es+mDfXKuP9dI9CqnFXWPyWPvHf2L3+3ueKjMvSdRhQHPlSGp7/fi2awVWji01NQpnRhahZQhdR+z8AFcnzbPZNURk71WbahDlWVz5/oPQZx8UQVxqmPkMtgUIpDdwmK96zCsJVfBv3ik+33f8CE5BtV2kAQlQZMbr9FicUAlZVD5JVzeEygb0OOUq2UYWQCeIUO+yxr5x/+U/kn8/NMW1Bjv/8F7IqjZZ1a6WpoV7qapZJU2ODuf/gocOMO+uKr3zeKg3Aiu2q0iD29bwah7iqtlal2pHSKATRGJO+/bq6EKRJKDSJ4igeJNKHU3B8a+9is1NsJ8z34AZ72G0O1sVo13gQPFWfUUBZgFAjrsFCCEKTWgwta9je6y45x661pOIqE6fEaxOjUE+BNRDsX4VCmfHtH6TcTYOHDZdPHHuSXHrtn+XWlxbIT/9xtxkIlU1ZMMucwDsxlPq6Feb8wKpqGTZilI2p6ONSp/H0/XfbO9CwcXIXG76ibJ/9kypaNYqpbcmWVAD5dlEFoUVOnKSLbRmSKI7iQZ2s/joD4Hf/gMGBRYZq7KqYgUGvn+x+ktwggnyfrrBzHhcKu+F8B8EzQQdXLAzwsycaXUyBYG0ugVogs0jxjQ07AquDIHUQ+kT96cGZcu1/H5H/zJwn37rmBtPTCsGfCTKjiJk0qKJAYZDqW1k50CgL0oFpKeJTe5958J50KxGE+C7x4YgZQTkg/D+cZWeoz/q3yKO/sK49OgXvcZZKhQ6ssUIoDUBpxSErMaHMSGIcxQWBSqwjnYJD8PHI77kzRWTpHJHHqLMKQX+t2NDyHKEjMA0Uw7Dzp9/UKFoFFYFHr1HlMVff4UqRvc6xrhvaqJNJNXKizRLqCOps/mOzqG64/znZfMvsWU1BcClheWCB5AqWBAHutWvWmLgFlkTffrr0NBgzCfLR++/JGQfsaHtlUatBa5ZMVfIoCQLd1Kcwm6RZF8OtMoFC3ec83TpMcRdkoJDWhudW/XyY3JjmFV072MOEciGxOIoLvwiVYAHIcHL+9KJCsz9SJsMwQ7UTfcsNSCxy7uNKo3+VyOGXFU9p4HIJNi301oXPIqsaZU87YqlaLQruplyVBiD0uY8pvmsHXFq4obAsiF1w88rqahnq3FBUhmdTGm163/OPO8AqDZTFwRdlVhqAVfHOIzYFuf4jqzSwJogzjdxCZPx0MRP9sAbJxGpPaXgKqTQgHn9LguNlSKI4ig8dPcOl47NK0PwQ4u4Nvg+0Ns8V4hiUF6dnp3poqneE7oTJ4y8WTPbz7imUiBnSpFLZt1qpyrGuYZlNo/XNAjsDyiM4VhY4j9tpVVOTNDc2mFqLir4VUj1kqHFBDRg4MFQH0h4XnX6crFjuKtz3PCvcIiXK+J3SghjLa58vqMV1ocjealns+j+6jz9RZOqRVnn47LNsYG0UWmkAVmGYpA16GZIojuLDDyHccr1hqUiNrTQuKmQ20QAvDD7lXKwO3AdEkOPSZKzu0g+9RKVo9jqEgkCBo2/nQisR3IAIca84ci2Icy6ZTC09csFbC94NhXWA66myqsooI6MonHXSGW753S/kpaeYeqpQ/9Je5hPgrkNBYHnhvkOZDh9vlToKhf5cFRQ+lpHHmiB/GH2yCeVGojhKA1Hi8Lb0xbAHq2js8ll3kAIpwqi39qDjKI3k0nUpHmok2NmWAhINvOKgEpyUXFpkrHOb1srMQekYDXZHv9mk9BzxroACId7Baq9fVS7MnjVTfn/Vd+wZdv65tqzBJUX6MZbXC38TWU2IrZMUy9oAqtX53NJg9nWxmjGhUCSKozTQlMgOsvYw5MmlgBYVMlnYgYZhDirtHjJxqS7alIQd6+xqd/+cyLbtpHIWEjLUghXx3rogw8oXlbEDzwWCyspW2083p6VmdXOjfO3Uo2Q9FgOv4cAcAvxBtjlcP+fNbV3LC278a7nC9yjuNkuC42VGojhKB8Hk8C/4xX+4gyKzcyzWgdURTh22MBSHFLCwb4M+RQd/0/rUS8XiN/Xb7HaquICGuk1qUHHkWj/iOuZus1M8dFMKvnjsgbbAkNdFZXi2YHg2EMa7nW6tMBIx5j7ursiBYlobHqyOMDu604QyIVEcpYOObrZvt4eMoGhr72KA1UHvpjDMSfWNnAhWMAovnqpLcPbIy/X+nU3GyjP0oPIzxFFk47azx7iqKP6DvjkoDvP+W30+ZVoJFaHjl9+5UBbMcVl30z6lQjzHAsYo1O0QDIdXbivNGONcGRZTHNPcaUKZkCiO0lI+VgdB1DDe6iBnl2ixk8QBUDimdXee2qF3FVw4SwIpzVgMpBsDFoevC8jUATeKm0FB8LqiX5GD+xGeuPcOuf0mNzKFdhyT97PHXWWCWlAMEiMONDPH71mxrQ0YHvubicVRZiSKo7RQMBAuHaeGwFUtFxX8ynHf8r66KIyIV5RvsY/IgV/Tb1AZfIUo7vPV4kAcwLul6AkGBFzDQdfMuIyqbNXdxaJm6WK58nxXGkPF+150pu8mWGS0Q4dCtn3pLtQXheNR5OiW9gNJCJEojtITKZxTAyTX3WC+2TVjhlVkm64X4fKITxQsHe+/6A4cweK5Na75YK6CknGyyogxpcsCbWtrky8cs5+sW+cK9ijO6/ZPVb9XZFXR7JHamlxalDglWnz0OxZ2yfE9jHVATCgdieIoPcQOaAqYhtbna8N9j4oCMxzac00QZN1nRvddJvlkVUO0FbfItjT7dfj4hhk0lANmwJPIuPEZ+yYVhW9/7lOyfLHr5rvH2e0X+eXK63fZdGXeh50/Y62YjiiFm8rDlMAwibuqjEgUR3kQLnygB8VM3R2WArJvMuEzp2jLXk68GHmfsCw2CWRv+lGnKL1cYKKdsvEEOsMXn3/fcK08/5gblz1xb5GNOijyywXmh791v74HunGnUpzajnInHudIAuRlRKI4yoPHdIVLxxe9kvbPFxMqyePpkLZRYakzp6KsVmuDNNwgm+8ZjmUQODfg7cgB1wRw/BYuuF5E5s95U67/wbftGeJNO51sj7vD0rdFXmCQnm5GJu1rg+O5xHqCPB4eJVMU4plVicVRRiSKo3yY4U4tWB3mB18C4hlWtv12ufHa7QHFoNDiZEtqFwP463O1OFzl+cR25nwXAuIaF558hDk11l0uXXw7gnjN0zfYxAFmoUxQpZpr9bznX7phWFcCtylxmAGh54qpW9o0t4QUieIoH/BP2FxQD11NqYguNlgd0Vnc1Jis/MidKQNIm11AU94ADDKi/5JBFa858YojB4uDKXiOLabEs48LyeXnnSYra5mUqtAOvrt9vsjMe+I3VujTOHDrg1UYD81dgQJKA0ph+UI4QM4bkkP73oRikCiO8iI86aiUsY5MVkepLKAoKIOX6HoSgN0pc8RTOEXBDh5yEZhuvGzv3n2KWsPx+D3/NTPKDaQ5j97KHncV0m6ZK08LFtrJbHeMDYb3i7cWy4pXGhBNPigWSQV52ZIojvLiEV22p7cHH34p6jqqR8VbXJOeWbIUzQBvPxivfN7xU9Hcf4ezPHKxOBgxq1T062QMoBs01q+Uqy5w+wWyp7qb5oxb6pk/2L5nDHmadpw97Ux7e98o0uMr8otNXHGUvpQ/wZAojvIjbnW88Fd3psjsSoZVROA+11Hj3AJDuuxb97ozjrFTbNA3E7x/hlxcVTYVt3//HCrM88QFJx5qZnUYi+iAr7pLuwiv9Xn9fOhHhRKdfqJVRmZMcA6v30MvrKCFRiV+sMCyWMTTgXNsCZxQaBLFUX7QgW62PXQs1rMB/3vRMJPiIlZHw+J0C49SQJV4cPwpGULt7dJ9BpFrXNgubm7HgIGdcOl0g79d+2OZ//Yb9gxt0uPT7zrHK7faYsg+KvixNJh4yOpohngm+kRcdaWwOmgRE7YUaajW3bn4CXkgURzlyZnu1IHVUaL4ws6nuoMAH1KzWAIoYCNhIAjzP8yOOgs+yOwLAduDtuNK1aAciuO6yXvvzJY//+xKe2b0ZJHJ9JTsBlhhjIk1tRpH23ReFFGXg+wuNuTxw7CKCZZPvPgxCZCXAYniKE/omuu2oo4lc1JVzUXFZFhFrI7OtOXOF2QHvRxJCSbwGwqIZ8DvnHNRHC57qNCKg5Tbr550mEu91V31Pl9013SR954Tef1uPVClgSJFEZF2251+VGbsboBSBcgHxVq/JIqjDEgUR/kSaRyF1VGi+AJWR7BojAB5sQP21GyE/qYKyR0/3bEbJuWqykFxOBdYV2aNd4bvnveZdOrtnmfbnXVXWfSafi/IvNPvB61gNtrOZk+FayA6T7QFfS6KtxAMjnmmEsVRBiSKo3yha27YJ7R0rkgjwwOLDDv74LwOhPVHYYOooNQuEJn3lDvjmLhnunV6e/geVS3rAoHyLLTZOMiAysJ1jn36gbvlqfvcyHlSb8d0I/WWOeLP/lFfl1ou46eLbLarfb1VOc5Wb49oC/pSZVbx3QuTKI4yIFEc5U2kcZQKvpklyrDCJYRbBdh9LgnH7wsGQpEZJUGhT5Hfdp90ZzoAV5UJsOr9O7I6XOZQ/wGFURzNjQ3yvS+6j5T4Q3dSb6k5efp3Nug/dhtbMY/lQhp1ZzKosuE/a0/iqkoIkCiO8maWW2nYZfqZCsUEF0gwYLqiSPPRZz8gUhep2aCte67+e5SGHynbkbvF1S9UVhUmq+ri04+TdWv1OZDquv8F7tIu0FQj8vivbUyGLrLMFPdKozOV4e0RszhK5KqK90djJnA3/XAJ3SVRHOVPvF1tKarJEUzMFPeCaXUR0oPXNKriuM+dcYybat0yucLz9e6qjlrVO4ujsir/Ew0fues/8saLz9kzdKjtTEFeEDK/aDpIvAf3IWm3RmmoBdPZ5oXtEbM4StCvCojXRAP1idVRchLFUf4Q55hpDx3L54nUl6BvVLDzbC51Ed1l3pO60w3UbJBa2ln3Doqjn6sody3Ts+IUx8Dq/CoOCvyu/vp59gxZalMOtcedxbcSYS46iofaDz4Pk3YbEfTdJSqsXapySUjiHGVHojh6BnGr4/kS1HUwY9xbHMQcfAPBQoAQn/OwO+OYtL8KzE4Gfgnk+wwhLJj2cLM78p1V9c3Tj5c1q3THjttsn/DolZzh/aCVCBlttBBBgeKuq1QF0p2022ykmkU6VpWg2aYniXOUHYni6BkwdML5ORwIkJoF7kyxUMGHq8gcqkDOlz89CvUND12dqqsw8LeYJ9FZghZHh4rDKsKB1fmr43j24Xtl1rNP2DNbHWytg85iWoncaFuJ4HajLxdNC83Kr5JLEZ0QWIouzZ7E4ig7EsXRczhFVyC1SEGYFBvmOrCL71+gthw180TuuMg26QvCVL+ujFDF/++bH3bkqnKZW1WD8iOMW9aule9/6Qx7BoVBl9quwCyU91+ybimUBkFwfP/5GCmbjXJSHINGu4MUPWCE4YZNojh6DvN1PWgPHfi636fco4iMnGTdJsG6jnwx8+8iD/8scyB24l7uoJOgOLy/vrmDgL5THNWD8yOQLz37ZFndrMqqOy6qN+4WmfuYfYxtj9L3fWMbz8hHrUZ7xBRHCVqOeEyKcQhaGSSyq4Qkb37Pglmi1hHvmfUvd1AkcI2wg48OeuoOzI34v++oaqTTSgaoxejqnGysI19Fzd9pj5Ti6H6258wnHkrPDmfAFEHxzkKM58177DEpt6Mm2/eiupPdbrtCtPKcZIhS1XIQ1wq7RUmTIy03oUQkiqNngeS72R46cCHQ3K6YjFKrg/qBfPD6Xao0LkvNwsjIKFUaWA5dAcXhx6V2pDicJ7C7varaWlrk8vNcxxjcSWQ/dRb6T71ymz3eUpskWzUAABD2SURBVBXPuG3te5DPWo32IIPNpzF7SuWu4jOMpy8n7qoSkiiOnsfndYWrsRC+0W6mhWSvc9NB8q6CEL/vCtvV1e30s8JOuzt4oUPhXA5U9FWh2Q2+f/7nTJW4sQq60sCQ7sO+/xRtSTbdRR9KhSdKAyFaLMrKXRXrgKy7l4RSkSiOngeFDdfaQwdVvaY7ag+BuRFYGfWL3QUhKBCZZw8d1bHgaOcgZRWBy/vUUYBc6d276z+LuW+8Ik/ce7s9Q1wmXvncPkveEnn2D6ozdCOAwth8D2thoDTyWeCXC9Fdfim6M3uYKxIm0rI5oZgkiqNn8g1d4dzStx/CR+LOlCkrPxK56xLru89sZdAAa7yucHS8b8Rl0lkQuD4DKYd2Lb1Mb6uucek5p+hL09dGHGinT7tLc6RmvsjTN9jkA1xTuKiwWpg30uW5Gt0gpjg6cvUVkLjFkbiqSkiiOHom+KW+bQ8dKA2m45UrWBkP/CDbJEM03sW6yM9Hsof9bt31rWNt+Cyk+sL1+brtxutk6Yfv2zO7UbPZiZ8XTQuf/K21ipinsc1heiFKY4QqoTxXhedKtNiylBZHojjKikRx9Fx+qSvcY33Bc+GiuXJghQrSO7/VnpVBf3aGS//InLOELQ4K93JwMWWFoLIvvGP0bQFY3dwo11/pdDkZZ1gMuUJaNf2nTNPCzUS2Pca6p3jOhagKz5VysjjirqokxlFCEsXRs3ENkBz4xZ8v0bCnGPpcXviryIM/zmYxEMv4qi4kbLTxVrj6j/uz2w32reoMuKoGOsWRg8XRqwsxjstmnCbr1urzQ+CTPJArWGCmaaG+RtO08HhrIbHbL6XSgKjF0V7mW6GJWxykykWeYEKxSBRHz4ZZquG+IwxYKsWwpyBL3ha5/WJ9Zs/qmYxWBlWLVBBeY87FodgxDTtylCKnXYnj9MHicIIHl1CeefPl52Xm4w/ZM8wtiXdzzQyNAx/7lc32ojp6xxPT8ZhcH6OQlFNwnNTguCLdxJ0mFJlEcfR84iNmS9GKBLAI2D0/rsIws8sMk2GGLvqit6fdXnSnFj+PgyaEBLc73Zm3l81uwhpA+OXZnXfZOafaA9qw5NpWhGI6Ot3yehDQKA2EIzUn0TTYUmEsjkCiQKt+fN1xGXaXeIuVArQvSMiFRHH0fJ7UFXb1kJ1DE8RiQtU3PaayTwakSSPl09ebc+3zjDu1sCP3bb3JOELYdnY+BFlOJs6hirXOBbCz0NYaLs5vjxuv+YHULnPurz3OsqcdgeJ76jr7GVGJbzrdMndCj7s7KzyfYP1Ee5KV0l3lCznTJNXjJSJRHBsGh7vTNM/+2R0UGHz0919l+0xltgSQ8P+ja3dduU5/wv32rj10LH3HHSjs1nFboVBybe2OEBzs2n4QsG+HxobcCt0a6lbI36692p5h/nkuhYqmPfoNdpIjrpcdP20tDJRG1DVUDpRTZlVicZQNieLYMHhFV/gX3bjUrkJCA767vyOyMjLaNc1juqje68rwENdvw7GYzvIOXCaETnCbELPAGumo+hzF4ec6ZLPGXP1G48rcFMd3zjlZWlta9FfUR62Ns92l7WCSF260cSjTHv1Elzmlu/pyVBoQUxwltDji1liiOEpEojg2HA50p2nuU0ugEAN42LHf9W3bgC/zjp/eHvu71cEQjKyEuzeiIBqcIkQJrHO+dv4+u+D6DhQIzQF9o8GsbjyvODo2jF566lF59XnXlHHKYSr8Xev2rOjzevEf4fboPB+sjkJ3uu0O0efWVMLEi8RVVTYkimPDYZauX9tDR9s6kXu+a91J+YABS8/+yabYrsq4K0eLXKeLFCasje7wvC4sqTQfuBby7NZxV/F8PLiA2lMgWAVDVc5wStbZahczCeKaBzbl4Kq68su0DFNwn9C5tiNevV1k/jP272//SdsevS9Kg7hLIABdbkRbmudQeV8wEldV2ZAojg2LL+kKp+fi1qGZIDGB7sDcjzu+oackPGXc1ROT2FpXuLake4QD6R+9rkrBGTC4d9ZmMGa8AsFCoTYiqEC4jx8KVBvO+DV4xVHfvpV23ZXfkroa937u4RRIe2CZvf2gffypR4qMmGiD9dUFVhq8djLdeE+6SrQdvLf6SkFicZQNieLY8NhbVzhnkt35vd8Xees+d0EnwC117/ds473M8xiIiH9dF5W8gQh2XiA2knaqIwDfwxBRaMNBTUe2ug5Sd7G0TAzEKRgsFXb6sDwceze4wr+mpgzWiKN+RY3c+sff2jN0CEYJtMe7j9tYEApi60NExqhuNUoDo6xASoMkBaM8P1RBv1if9Ef6fmR0KXZMVHEQ42AzUgriioNdQF97mFBMEsWx4UGkekdd4dbrCI7X7xS5Xa2G1+9ovwobFxAtQv7vuyIP/qi9XSYVfkScf2LO5R8kPq1V0nz4SloRkI2UyeUUBAWCsON2KI6hrmZsebgBr4HW5YptiZ6Zb55xgrS2EhCvENn9THdpFt57QeRlF6qZvJ/uj7e3SsMUI+ZZaWBdkCyAKwlFYdx1Tllw2lXFgbAO9sri73TXeu0q/fXzdlahgzMRzZZQDBLFsWHCzn8PXWHlARS/vXW/yG3/a5UIqbQPq9x/5Oc2dnH7RSK3fsU2JcweCMWiOVEXf6PQaTZUl6eDDuym51G6oiC8UQZrc6jpQKgSlB5K810FSyqaPkz8QckW43j6gbtl9iuuNnH7Y/Vvt9Ox1szUUIMJQTtxT5HNdk0rjW50341BU0RvXZCezPkovC7eq64SbWtfKncV71u8ODJxV5WARHFsuBBJ3kxXBme+AyWCwKlZYF03ZBshYINxgTA4y/+oiygl7U6KAVI83Jpk0WtWSAJZSbhOgoHyTDilYILRpL7i4qJQMohTBCtr3GNH+PHXKHpXeIzJJIxlwczU0LeJXf74nVRx7J1HpUHcYnXAFaUWRtC6yARB+O4QdVdlnqNSHJI4R1mQKI4NG1JgcMJfqitjgCJH0CQP68IthX8mS2ChYOAKS/cJQbGZqYcO8vsz7bQ9WCW+HgG3Cx1oYenb9tTjBCxxjCgExBt8mu5e59jTTKRmauhbtNF2IlseaP9+V5UGrxXFiHLARYSlxI6f8zkFvTPu0juHTyjwlFeAPMmsKgGJ4vh4cIUuekdcrosYSK7gzP6FLqTuJ3SVKomfoEZYyhP4HjxOBYkaPwx68q0x8IEbF5YqCAQmu2WWtzjY+XvFEW2P4pro1a/U3XwAKsRv/ZMLiG+0bTrAHqXug8BMja1sMBz3mOnMi+5lBcBKQPijZLgPFiAKgddGyjCBfR6THT4WBm1WOtshmGaJ/rV3lcGucNKTpOR+7EkUx8cHfBnf1UV0GCmL3+WvuugLRZD7BV3UgnAZZdD8INlqXqArT4Ug3SIceGDniVD2yoGg97BN7SntydklI2TY7QdBiI6cZHf/7N6DDQ9dR9rmBhXeAS6bcWq6Qny3M9ylERDydLrl8ZjHwaxwZnQTSKe2BAXA38Md6BeX4W4yxY0qjIkpoSBII16nj2MyxgLKBuXSmZbvKND4Dr3zZLI4srszC0tSPV4WJIrj4wnSkhoJOuvuqYsg9666yMbisht0RWdklJqwvwXLoavgtkLZsONfPtddqDiXTnNTuj5k9qyZ8sqzLhhPoR+WTBRcSGYQU5NaMxNs/AOvFLPOuxvSCGIUR65Bbv3DxGLCWUhdg+B40GohxlLodjbZiLvdIgGYhGKQKI6EnsIgd2qJz2bInaC7KtgDy7lB1q5OZ2ldNuMz9gCBRWuRKKT6PvZLayVg7Uw7zlpCRmnkUWsQ5+iMEiABIGptdRVeD27BIFnbthQYugmHSRRHCUgUR0JPwQUxHN3JFCJ7yneyXfS6/uPcLs6ts26djSPc8rtfyPLFi8xxRhcV8YjHf23dS1gwTO/D3YVSyqfSgDVqJFL53iHO0sj3ICivaD243UoBXYTDJIqjBCSKI6GnEJaEcZdF5/zutEHH8vDV5UBsRGlZt05Wr26WP/+UnAJl5ER7+yAUIT6qlgaxCRoB0rSQ50RvJ/zwxnrJk/IgTsIUw46UEe4k/n5OCqaTDHP1L57a99xBkYl/7gRgEjlWZJI3PKGnEA4uZGpDnq39SCaMZTDBHtPmHALumK+dcpSsXbPauof2jKTfmul9vxFToc3zmH6ydU0RRPbuJAQcVghunu6CkupIGWCB8fyDVd75hMSDIFgcXa1G7w5xS4qgT4YvQ0IhSRRHQk8hHBXOqDhyqWtw0GZ9tHNX0TzR44LPb71Mkpmyxd5hYUWsITW9T5UDg5hMsD2gNDy4xEhl5fqcg9oRCIgTq8hmbaCYqBGh91U+AuHZIAU5+Bp4H0qRlsvrjSdGJO6qIpMojoSeABIr/F01/Z4i0JeqM4zbzgpkKud9/6vgjp1jXFAeLJqnfuem96kFMF2VBq6hTEojhT4+ioeZ58QeMmVltQd1G/0yZJAhQFFIKKbuJArkCm4w2tIHqU0C5B9XEsWR0BOIRGaVTIqjs+3D2aWTCYXLZdGr9rJg0H0nMqrcT4TbPHejLRr0CoWJgu0qjSCqQHxbd2IpuLbYObd3X1xiQaXBbXkMlBVuKWMJdRD3yCcxd1WJFEcSIC85ieJI6Als4U7TRHfhxt/eSSHKrn3MNvb4A2ofFV9gxy5+PGUtCkH352+yg6S4z7QTVOGM74TSiIDLh10zCoBdPEqAY9xvuL/8QjlSdY6lgpLithx3p4alO5SL4uC9CZMojiKTKI6EnkB46EUmYY0bqSspsF450LcKdxWV37hlDrjQXk6q7ku3iCycqUpDBf4OqjSoDO+q0oihz9n77dlJk43lV5UqElKEsTJMA8YiWheZiCoOKt87a+Xlg7irSj+MhGKSKI6EnkBYYiHAoyDAgtXNuUKMgPgD95/9gC3km7S/Xu42sa/+17Zx57G3+6RtV5I3pdERJVYUUXifUHIe2tKXolNu4qoqOYniSOgJqHQPQEZUFGodumJx4DYaO9UeMxaXnf+UQ+x5OvC+/ZBVEtsereJpShGVRhnC644GyEvhrkpcVSUnURwJPQEaM6bJlJlkXFVdsDiAyXwonVUrRbY6yLqGmBH+1r32cnpUjdv24600PMMieQqZRvAWmiSrquQkiiOhJxAuWx5oe0qFQHFkcmHlQt2HNgBOYJwRr8wJx0WFq2irg1Vt7Vh8pUH9RjkyMpKnUArFkbiqSk6iOBJ6AqPcqSVTKq6hizGB+U/b0413sCNf/ZzwSfvaka/FVhpmpG0n2qcUk1ERxUFnYNrHF5PMrqoufvgJXSFRHAk9gbCkcD2lUnRnNkTtAts+g7gJ7qgX/mofb+JedqZGKdxTzOLIFMcpBzK918vnuYMiEXdV0QY4pk0SCkeiOBLKHfxPgVQehaK9IG26Q+9qS4933ayNMVuJzPybCsY2Oyecka+limlgcZRrLOXNe9xBgGK7q1Cq8ZbxibuqiCSKI6HcmeZO0/jmhB7acgTTRHOFUazvv2SPqQgnTsKc8KlH2oK8UghvFFe5Kg1Y9Jo7CEALlmKTBMhLSqI4EsqdXdypBaFqiuECsEPvSmB8/jN6X1U6PCaPMW6qyPbHl05pAMosXwOY8g0FktS5RKEtPc+7mPRPUnJLSaI4Esqd7d2pJao0wCiOLsQE5j5uT9nlM9hpB/pPjVSlUcI4q1EcnWyEWCwokMwE71/NfHemSCQWR0lJFEdCuRN2VcXnMSjrO28hLHtHpGm5Pcb1tfOpMqi6SqqklGmw+jooZOxKBXwx+ND188pEseMcieIoISL/D9s3mn/IKwStAAAAAElFTkSuQmCC"/>
          <p:cNvSpPr>
            <a:spLocks noChangeAspect="1" noChangeArrowheads="1"/>
          </p:cNvSpPr>
          <p:nvPr>
            <p:custDataLst>
              <p:tags r:id="rId6"/>
            </p:custDataLst>
          </p:nvPr>
        </p:nvSpPr>
        <p:spPr bwMode="auto">
          <a:xfrm>
            <a:off x="304800" y="30957"/>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a:p>
        </p:txBody>
      </p:sp>
      <p:pic>
        <p:nvPicPr>
          <p:cNvPr id="7" name="Recording (12)">
            <a:hlinkClick action="ppaction://media"/>
          </p:cNvPr>
          <p:cNvPicPr>
            <a:picLocks noChangeAspect="1"/>
          </p:cNvPicPr>
          <p:nvPr>
            <a:audioFile r:link="rId9"/>
            <p:custDataLst>
              <p:tags r:id="rId8"/>
            </p:custDataLst>
            <p:extLst>
              <p:ext uri="{DAA4B4D4-6D71-4841-9C94-3DE7FCFB9230}">
                <p14:media xmlns:p14="http://schemas.microsoft.com/office/powerpoint/2010/main" r:embed="rId10"/>
              </p:ext>
            </p:extLst>
          </p:nvPr>
        </p:nvPicPr>
        <p:blipFill>
          <a:blip r:embed="rId7">
            <a:extLst>
              <a:ext uri="{28A0092B-C50C-407E-A947-70E740481C1C}">
                <a14:useLocalDpi xmlns:a14="http://schemas.microsoft.com/office/drawing/2010/main" val="0"/>
              </a:ext>
            </a:extLst>
          </a:blip>
          <a:stretch>
            <a:fillRect/>
          </a:stretch>
        </p:blipFill>
        <p:spPr>
          <a:xfrm>
            <a:off x="7497901" y="495612"/>
            <a:ext cx="1104587" cy="1104587"/>
          </a:xfrm>
          <a:prstGeom prst="rect">
            <a:avLst/>
          </a:prstGeom>
        </p:spPr>
      </p:pic>
    </p:spTree>
    <p:extLst>
      <p:ext uri="{BB962C8B-B14F-4D97-AF65-F5344CB8AC3E}">
        <p14:creationId xmlns:p14="http://schemas.microsoft.com/office/powerpoint/2010/main" val="4125943081"/>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nodeType="clickPar">
                      <p:stCondLst>
                        <p:cond delay="0"/>
                      </p:stCondLst>
                      <p:childTnLst>
                        <p:par>
                          <p:cTn id="4" fill="hold" nodeType="afterGroup">
                            <p:stCondLst>
                              <p:cond delay="0"/>
                            </p:stCondLst>
                            <p:childTnLst>
                              <p:par>
                                <p:cTn id="5" presetID="1" presetClass="mediacall" presetSubtype="0" fill="hold" nodeType="clickEffect">
                                  <p:stCondLst>
                                    <p:cond delay="0"/>
                                  </p:stCondLst>
                                  <p:childTnLst>
                                    <p:cmd type="call" cmd="playFrom(0.0)">
                                      <p:cBhvr>
                                        <p:cTn id="6" dur="14399"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custDataLst>
            <p:tags r:id="rId3"/>
          </p:custDataLst>
        </p:nvPr>
      </p:nvGrpSpPr>
      <p:grpSpPr>
        <a:xfrm>
          <a:off x="0" y="0"/>
          <a:ext cx="0" cy="0"/>
        </a:xfrm>
      </p:grpSpPr>
      <p:sp>
        <p:nvSpPr>
          <p:cNvPr id="2" name="Title 1"/>
          <p:cNvSpPr>
            <a:spLocks noGrp="1"/>
          </p:cNvSpPr>
          <p:nvPr>
            <p:ph type="title"/>
            <p:custDataLst>
              <p:tags r:id="rId4"/>
            </p:custDataLst>
          </p:nvPr>
        </p:nvSpPr>
        <p:spPr/>
        <p:txBody>
          <a:bodyPr>
            <a:normAutofit/>
          </a:bodyPr>
          <a:lstStyle/>
          <a:p>
            <a:r>
              <a:rPr lang="en-AU"/>
              <a:t>3. Child Protection : Page 6</a:t>
            </a:r>
          </a:p>
        </p:txBody>
      </p:sp>
      <p:sp>
        <p:nvSpPr>
          <p:cNvPr id="3" name="Content Placeholder 2"/>
          <p:cNvSpPr>
            <a:spLocks noGrp="1"/>
          </p:cNvSpPr>
          <p:nvPr>
            <p:ph idx="1"/>
            <p:custDataLst>
              <p:tags r:id="rId5"/>
            </p:custDataLst>
          </p:nvPr>
        </p:nvSpPr>
        <p:spPr>
          <a:xfrm>
            <a:off x="467544" y="1196752"/>
            <a:ext cx="8229600" cy="4752528"/>
          </a:xfrm>
        </p:spPr>
        <p:txBody>
          <a:bodyPr>
            <a:noAutofit/>
          </a:bodyPr>
          <a:lstStyle/>
          <a:p>
            <a:pPr marL="0" indent="0" algn="ctr">
              <a:buNone/>
            </a:pPr>
            <a:endParaRPr lang="en-AU" sz="1800" b="1" i="1"/>
          </a:p>
          <a:p>
            <a:pPr marL="0" indent="0" algn="ctr">
              <a:buNone/>
            </a:pPr>
            <a:r>
              <a:rPr lang="en-AU" b="1" i="1">
                <a:solidFill>
                  <a:schemeClr val="accent2">
                    <a:lumMod val="60000"/>
                    <a:lumOff val="40000"/>
                  </a:schemeClr>
                </a:solidFill>
              </a:rPr>
              <a:t>We take child protection seriously</a:t>
            </a:r>
          </a:p>
          <a:p>
            <a:endParaRPr lang="en-AU" sz="1600"/>
          </a:p>
          <a:p>
            <a:r>
              <a:rPr lang="en-AU"/>
              <a:t>All Volunteers are required to complete a </a:t>
            </a:r>
            <a:r>
              <a:rPr lang="en-AU" b="1" i="1"/>
              <a:t>Working With Children Check (WWCC) for Volunteers</a:t>
            </a:r>
            <a:r>
              <a:rPr lang="en-AU" b="1"/>
              <a:t>.</a:t>
            </a:r>
          </a:p>
          <a:p>
            <a:pPr marL="0" indent="0">
              <a:buNone/>
            </a:pPr>
            <a:endParaRPr lang="en-AU"/>
          </a:p>
          <a:p>
            <a:r>
              <a:rPr lang="en-AU"/>
              <a:t>Volunteers who suspect a child has suffered abuse or neglect are required to report this to the Principal (or AP if unavailable) as soon as possible (within 24 hours) or to Zimmerman Services 49 791 390 or Police. </a:t>
            </a:r>
          </a:p>
          <a:p>
            <a:endParaRPr lang="en-AU" sz="1800"/>
          </a:p>
        </p:txBody>
      </p:sp>
    </p:spTree>
    <p:extLst>
      <p:ext uri="{BB962C8B-B14F-4D97-AF65-F5344CB8AC3E}">
        <p14:creationId xmlns:p14="http://schemas.microsoft.com/office/powerpoint/2010/main" val="1217144504"/>
      </p:ext>
    </p:extLst>
  </p:cSld>
  <p:clrMapOvr>
    <a:masterClrMapping/>
  </p:clrMapOvr>
  <p:transition/>
  <p:timing/>
</p:sld>
</file>

<file path=ppt/slides/slide8.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custDataLst>
            <p:tags r:id="rId3"/>
          </p:custDataLst>
        </p:nvPr>
      </p:nvGrpSpPr>
      <p:grpSpPr>
        <a:xfrm>
          <a:off x="0" y="0"/>
          <a:ext cx="0" cy="0"/>
        </a:xfrm>
      </p:grpSpPr>
      <p:sp>
        <p:nvSpPr>
          <p:cNvPr id="2" name="Title 1"/>
          <p:cNvSpPr>
            <a:spLocks noGrp="1"/>
          </p:cNvSpPr>
          <p:nvPr>
            <p:ph type="title"/>
            <p:custDataLst>
              <p:tags r:id="rId4"/>
            </p:custDataLst>
          </p:nvPr>
        </p:nvSpPr>
        <p:spPr/>
        <p:txBody>
          <a:bodyPr/>
          <a:lstStyle/>
          <a:p>
            <a:r>
              <a:rPr lang="en-AU"/>
              <a:t>3. Child Protection : Page 6 </a:t>
            </a:r>
            <a:r>
              <a:rPr lang="en-AU" sz="2000"/>
              <a:t>(cont’d)</a:t>
            </a:r>
            <a:endParaRPr lang="en-AU"/>
          </a:p>
        </p:txBody>
      </p:sp>
      <p:sp>
        <p:nvSpPr>
          <p:cNvPr id="3" name="Content Placeholder 2"/>
          <p:cNvSpPr>
            <a:spLocks noGrp="1"/>
          </p:cNvSpPr>
          <p:nvPr>
            <p:ph idx="1"/>
            <p:custDataLst>
              <p:tags r:id="rId5"/>
            </p:custDataLst>
          </p:nvPr>
        </p:nvSpPr>
        <p:spPr/>
        <p:txBody>
          <a:bodyPr>
            <a:normAutofit fontScale="77500" lnSpcReduction="20000"/>
          </a:bodyPr>
          <a:lstStyle/>
          <a:p>
            <a:r>
              <a:rPr lang="en-AU" sz="2300"/>
              <a:t>As a volunteer you may be reported to the Ombudsman if an allegation is received that you have engaged in “reportable conduct”. The Diocese has an obligation under law to investigate.</a:t>
            </a:r>
          </a:p>
          <a:p>
            <a:endParaRPr lang="en-AU" sz="2300"/>
          </a:p>
          <a:p>
            <a:r>
              <a:rPr lang="en-AU" sz="2300"/>
              <a:t>You must report any allegations regarding staff or other volunteers of the Diocese to the Principal immediately.</a:t>
            </a:r>
          </a:p>
          <a:p>
            <a:endParaRPr lang="en-AU" sz="2300"/>
          </a:p>
          <a:p>
            <a:r>
              <a:rPr lang="en-AU" sz="2300"/>
              <a:t>Volunteers are legally required to inform the school if they have been charged with any criminal offices which may impact their ability to perform in their role as a Volunteer. Volunteers are required to inform the school as soon as an allegation under the Child Protection (Working with Children) Act 2012 is made against them. This requirement includes any allegation made against you external to the school in which you are volunteering.</a:t>
            </a:r>
          </a:p>
          <a:p>
            <a:endParaRPr lang="en-AU" sz="2300"/>
          </a:p>
          <a:p>
            <a:r>
              <a:rPr lang="en-AU" sz="2300"/>
              <a:t>Volunteers are also able to contact the Diocesan Child Protection Unit -  Zimmerman Services, directly.</a:t>
            </a:r>
          </a:p>
          <a:p>
            <a:endParaRPr lang="en-AU"/>
          </a:p>
        </p:txBody>
      </p:sp>
    </p:spTree>
    <p:extLst>
      <p:ext uri="{BB962C8B-B14F-4D97-AF65-F5344CB8AC3E}">
        <p14:creationId xmlns:p14="http://schemas.microsoft.com/office/powerpoint/2010/main" val="4170899833"/>
      </p:ext>
    </p:extLst>
  </p:cSld>
  <p:clrMapOvr>
    <a:masterClrMapping/>
  </p:clrMapOvr>
  <p:transition/>
  <p:timing/>
</p:sld>
</file>

<file path=ppt/slides/slide9.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custDataLst>
            <p:tags r:id="rId3"/>
          </p:custDataLst>
        </p:nvPr>
      </p:nvGrpSpPr>
      <p:grpSpPr>
        <a:xfrm>
          <a:off x="0" y="0"/>
          <a:ext cx="0" cy="0"/>
        </a:xfrm>
      </p:grpSpPr>
      <p:sp>
        <p:nvSpPr>
          <p:cNvPr id="2" name="Title 1"/>
          <p:cNvSpPr>
            <a:spLocks noGrp="1"/>
          </p:cNvSpPr>
          <p:nvPr>
            <p:ph type="title"/>
            <p:custDataLst>
              <p:tags r:id="rId4"/>
            </p:custDataLst>
          </p:nvPr>
        </p:nvSpPr>
        <p:spPr/>
        <p:txBody>
          <a:bodyPr/>
          <a:lstStyle/>
          <a:p>
            <a:r>
              <a:rPr lang="en-AU"/>
              <a:t>4. Working in our schools : Page 6 &amp; 7</a:t>
            </a:r>
          </a:p>
        </p:txBody>
      </p:sp>
      <p:sp>
        <p:nvSpPr>
          <p:cNvPr id="3" name="Content Placeholder 2"/>
          <p:cNvSpPr>
            <a:spLocks noGrp="1"/>
          </p:cNvSpPr>
          <p:nvPr>
            <p:ph idx="1"/>
            <p:custDataLst>
              <p:tags r:id="rId5"/>
            </p:custDataLst>
          </p:nvPr>
        </p:nvSpPr>
        <p:spPr>
          <a:xfrm>
            <a:off x="467544" y="1412776"/>
            <a:ext cx="8229600" cy="4741987"/>
          </a:xfrm>
        </p:spPr>
        <p:txBody>
          <a:bodyPr>
            <a:normAutofit/>
          </a:bodyPr>
          <a:lstStyle/>
          <a:p>
            <a:endParaRPr lang="en-AU" sz="1800"/>
          </a:p>
          <a:p>
            <a:r>
              <a:rPr lang="en-AU" sz="1800"/>
              <a:t>Volunteers are required to complete registration procedures in the event communication is needed with you or your emergency contact. You will need to complete:</a:t>
            </a:r>
          </a:p>
          <a:p>
            <a:pPr marL="0" indent="0">
              <a:buNone/>
            </a:pPr>
            <a:r>
              <a:rPr lang="en-AU" sz="1800" b="1" i="1"/>
              <a:t>             Form 1 – Volunteer Registration form</a:t>
            </a:r>
          </a:p>
          <a:p>
            <a:pPr marL="0" indent="0">
              <a:buNone/>
            </a:pPr>
            <a:r>
              <a:rPr lang="en-AU" sz="1800" b="1" i="1"/>
              <a:t>             Form 2 – Confidentiality Agreement</a:t>
            </a:r>
          </a:p>
          <a:p>
            <a:pPr marL="0" indent="0">
              <a:buNone/>
            </a:pPr>
            <a:r>
              <a:rPr lang="en-AU" sz="1800" b="1" i="1"/>
              <a:t>             Form 3 – </a:t>
            </a:r>
            <a:r>
              <a:rPr lang="en-AU" sz="1800" b="1"/>
              <a:t>Image</a:t>
            </a:r>
            <a:r>
              <a:rPr lang="en-AU" sz="1800" b="1" i="1"/>
              <a:t> Release form</a:t>
            </a:r>
          </a:p>
          <a:p>
            <a:pPr marL="0" indent="0">
              <a:buNone/>
            </a:pPr>
            <a:r>
              <a:rPr lang="en-AU" sz="1800" b="1" i="1"/>
              <a:t>             Form 4 – Working with Children Check Clearance Number 			Verification &amp; Declaration form.</a:t>
            </a:r>
          </a:p>
          <a:p>
            <a:pPr marL="0" indent="0">
              <a:buNone/>
            </a:pPr>
            <a:endParaRPr lang="en-AU" sz="1800"/>
          </a:p>
          <a:p>
            <a:r>
              <a:rPr lang="en-AU" sz="1800"/>
              <a:t>Depending on your Volunteer role, you may also be required to complete or provide other documentation to the school. Please read the Volunteer/Contractor  Collection notice (Appendix 1)  for further details.</a:t>
            </a:r>
          </a:p>
          <a:p>
            <a:endParaRPr lang="en-AU" sz="1800"/>
          </a:p>
          <a:p>
            <a:endParaRPr lang="en-AU" sz="2600"/>
          </a:p>
          <a:p>
            <a:endParaRPr lang="en-AU" sz="1600"/>
          </a:p>
          <a:p>
            <a:endParaRPr lang="en-AU" sz="1600"/>
          </a:p>
          <a:p>
            <a:pPr marL="0" indent="0">
              <a:buNone/>
            </a:pPr>
            <a:endParaRPr lang="en-AU" sz="1600"/>
          </a:p>
        </p:txBody>
      </p:sp>
    </p:spTree>
    <p:extLst>
      <p:ext uri="{BB962C8B-B14F-4D97-AF65-F5344CB8AC3E}">
        <p14:creationId xmlns:p14="http://schemas.microsoft.com/office/powerpoint/2010/main" val="3040878886"/>
      </p:ext>
    </p:extLst>
  </p:cSld>
  <p:clrMapOvr>
    <a:masterClrMapping/>
  </p:clrMapOvr>
  <p:transition/>
  <p:timing/>
</p:sld>
</file>

<file path=ppt/tags/tag1.xml><?xml version="1.0" encoding="utf-8"?>
<p:tagLst xmlns:p="http://schemas.openxmlformats.org/presentationml/2006/main">
  <p:tag name="AS_UNIQUEID" val="1"/>
</p:tagLst>
</file>

<file path=ppt/tags/tag10.xml><?xml version="1.0" encoding="utf-8"?>
<p:tagLst xmlns:p="http://schemas.openxmlformats.org/presentationml/2006/main">
  <p:tag name="AS_UNIQUEID" val="10"/>
</p:tagLst>
</file>

<file path=ppt/tags/tag100.xml><?xml version="1.0" encoding="utf-8"?>
<p:tagLst xmlns:p="http://schemas.openxmlformats.org/presentationml/2006/main">
  <p:tag name="AS_UNIQUEID" val="100"/>
</p:tagLst>
</file>

<file path=ppt/tags/tag101.xml><?xml version="1.0" encoding="utf-8"?>
<p:tagLst xmlns:p="http://schemas.openxmlformats.org/presentationml/2006/main">
  <p:tag name="AS_UNIQUEID" val="101"/>
</p:tagLst>
</file>

<file path=ppt/tags/tag102.xml><?xml version="1.0" encoding="utf-8"?>
<p:tagLst xmlns:p="http://schemas.openxmlformats.org/presentationml/2006/main">
  <p:tag name="AS_UNIQUEID" val="102"/>
</p:tagLst>
</file>

<file path=ppt/tags/tag103.xml><?xml version="1.0" encoding="utf-8"?>
<p:tagLst xmlns:p="http://schemas.openxmlformats.org/presentationml/2006/main">
  <p:tag name="AS_UNIQUEID" val="103"/>
</p:tagLst>
</file>

<file path=ppt/tags/tag104.xml><?xml version="1.0" encoding="utf-8"?>
<p:tagLst xmlns:p="http://schemas.openxmlformats.org/presentationml/2006/main">
  <p:tag name="AS_UNIQUEID" val="104"/>
</p:tagLst>
</file>

<file path=ppt/tags/tag105.xml><?xml version="1.0" encoding="utf-8"?>
<p:tagLst xmlns:p="http://schemas.openxmlformats.org/presentationml/2006/main">
  <p:tag name="AS_UNIQUEID" val="105"/>
</p:tagLst>
</file>

<file path=ppt/tags/tag106.xml><?xml version="1.0" encoding="utf-8"?>
<p:tagLst xmlns:p="http://schemas.openxmlformats.org/presentationml/2006/main">
  <p:tag name="AS_UNIQUEID" val="106"/>
</p:tagLst>
</file>

<file path=ppt/tags/tag107.xml><?xml version="1.0" encoding="utf-8"?>
<p:tagLst xmlns:p="http://schemas.openxmlformats.org/presentationml/2006/main">
  <p:tag name="AS_UNIQUEID" val="107"/>
</p:tagLst>
</file>

<file path=ppt/tags/tag108.xml><?xml version="1.0" encoding="utf-8"?>
<p:tagLst xmlns:p="http://schemas.openxmlformats.org/presentationml/2006/main">
  <p:tag name="AS_UNIQUEID" val="108"/>
</p:tagLst>
</file>

<file path=ppt/tags/tag109.xml><?xml version="1.0" encoding="utf-8"?>
<p:tagLst xmlns:p="http://schemas.openxmlformats.org/presentationml/2006/main">
  <p:tag name="AS_UNIQUEID" val="109"/>
</p:tagLst>
</file>

<file path=ppt/tags/tag11.xml><?xml version="1.0" encoding="utf-8"?>
<p:tagLst xmlns:p="http://schemas.openxmlformats.org/presentationml/2006/main">
  <p:tag name="AS_UNIQUEID" val="11"/>
</p:tagLst>
</file>

<file path=ppt/tags/tag110.xml><?xml version="1.0" encoding="utf-8"?>
<p:tagLst xmlns:p="http://schemas.openxmlformats.org/presentationml/2006/main">
  <p:tag name="AS_UNIQUEID" val="110"/>
</p:tagLst>
</file>

<file path=ppt/tags/tag111.xml><?xml version="1.0" encoding="utf-8"?>
<p:tagLst xmlns:p="http://schemas.openxmlformats.org/presentationml/2006/main">
  <p:tag name="AS_UNIQUEID" val="111"/>
</p:tagLst>
</file>

<file path=ppt/tags/tag112.xml><?xml version="1.0" encoding="utf-8"?>
<p:tagLst xmlns:p="http://schemas.openxmlformats.org/presentationml/2006/main">
  <p:tag name="AS_UNIQUEID" val="112"/>
</p:tagLst>
</file>

<file path=ppt/tags/tag113.xml><?xml version="1.0" encoding="utf-8"?>
<p:tagLst xmlns:p="http://schemas.openxmlformats.org/presentationml/2006/main">
  <p:tag name="AS_UNIQUEID" val="113"/>
</p:tagLst>
</file>

<file path=ppt/tags/tag114.xml><?xml version="1.0" encoding="utf-8"?>
<p:tagLst xmlns:p="http://schemas.openxmlformats.org/presentationml/2006/main">
  <p:tag name="AS_UNIQUEID" val="114"/>
</p:tagLst>
</file>

<file path=ppt/tags/tag115.xml><?xml version="1.0" encoding="utf-8"?>
<p:tagLst xmlns:p="http://schemas.openxmlformats.org/presentationml/2006/main">
  <p:tag name="AS_UNIQUEID" val="115"/>
</p:tagLst>
</file>

<file path=ppt/tags/tag116.xml><?xml version="1.0" encoding="utf-8"?>
<p:tagLst xmlns:p="http://schemas.openxmlformats.org/presentationml/2006/main">
  <p:tag name="AS_UNIQUEID" val="116"/>
</p:tagLst>
</file>

<file path=ppt/tags/tag117.xml><?xml version="1.0" encoding="utf-8"?>
<p:tagLst xmlns:p="http://schemas.openxmlformats.org/presentationml/2006/main">
  <p:tag name="AS_UNIQUEID" val="117"/>
</p:tagLst>
</file>

<file path=ppt/tags/tag118.xml><?xml version="1.0" encoding="utf-8"?>
<p:tagLst xmlns:p="http://schemas.openxmlformats.org/presentationml/2006/main">
  <p:tag name="AS_UNIQUEID" val="118"/>
</p:tagLst>
</file>

<file path=ppt/tags/tag119.xml><?xml version="1.0" encoding="utf-8"?>
<p:tagLst xmlns:p="http://schemas.openxmlformats.org/presentationml/2006/main">
  <p:tag name="AS_UNIQUEID" val="119"/>
</p:tagLst>
</file>

<file path=ppt/tags/tag12.xml><?xml version="1.0" encoding="utf-8"?>
<p:tagLst xmlns:p="http://schemas.openxmlformats.org/presentationml/2006/main">
  <p:tag name="AS_UNIQUEID" val="12"/>
</p:tagLst>
</file>

<file path=ppt/tags/tag120.xml><?xml version="1.0" encoding="utf-8"?>
<p:tagLst xmlns:p="http://schemas.openxmlformats.org/presentationml/2006/main">
  <p:tag name="AS_UNIQUEID" val="120"/>
</p:tagLst>
</file>

<file path=ppt/tags/tag121.xml><?xml version="1.0" encoding="utf-8"?>
<p:tagLst xmlns:p="http://schemas.openxmlformats.org/presentationml/2006/main">
  <p:tag name="AS_UNIQUEID" val="121"/>
</p:tagLst>
</file>

<file path=ppt/tags/tag122.xml><?xml version="1.0" encoding="utf-8"?>
<p:tagLst xmlns:p="http://schemas.openxmlformats.org/presentationml/2006/main">
  <p:tag name="AS_UNIQUEID" val="122"/>
</p:tagLst>
</file>

<file path=ppt/tags/tag123.xml><?xml version="1.0" encoding="utf-8"?>
<p:tagLst xmlns:p="http://schemas.openxmlformats.org/presentationml/2006/main">
  <p:tag name="AS_UNIQUEID" val="123"/>
</p:tagLst>
</file>

<file path=ppt/tags/tag124.xml><?xml version="1.0" encoding="utf-8"?>
<p:tagLst xmlns:p="http://schemas.openxmlformats.org/presentationml/2006/main">
  <p:tag name="AS_UNIQUEID" val="124"/>
</p:tagLst>
</file>

<file path=ppt/tags/tag125.xml><?xml version="1.0" encoding="utf-8"?>
<p:tagLst xmlns:p="http://schemas.openxmlformats.org/presentationml/2006/main">
  <p:tag name="AS_UNIQUEID" val="125"/>
</p:tagLst>
</file>

<file path=ppt/tags/tag126.xml><?xml version="1.0" encoding="utf-8"?>
<p:tagLst xmlns:p="http://schemas.openxmlformats.org/presentationml/2006/main">
  <p:tag name="AS_UNIQUEID" val="126"/>
</p:tagLst>
</file>

<file path=ppt/tags/tag127.xml><?xml version="1.0" encoding="utf-8"?>
<p:tagLst xmlns:p="http://schemas.openxmlformats.org/presentationml/2006/main">
  <p:tag name="AS_UNIQUEID" val="127"/>
</p:tagLst>
</file>

<file path=ppt/tags/tag128.xml><?xml version="1.0" encoding="utf-8"?>
<p:tagLst xmlns:p="http://schemas.openxmlformats.org/presentationml/2006/main">
  <p:tag name="AS_UNIQUEID" val="128"/>
</p:tagLst>
</file>

<file path=ppt/tags/tag129.xml><?xml version="1.0" encoding="utf-8"?>
<p:tagLst xmlns:p="http://schemas.openxmlformats.org/presentationml/2006/main">
  <p:tag name="AS_UNIQUEID" val="129"/>
</p:tagLst>
</file>

<file path=ppt/tags/tag13.xml><?xml version="1.0" encoding="utf-8"?>
<p:tagLst xmlns:p="http://schemas.openxmlformats.org/presentationml/2006/main">
  <p:tag name="AS_UNIQUEID" val="13"/>
</p:tagLst>
</file>

<file path=ppt/tags/tag130.xml><?xml version="1.0" encoding="utf-8"?>
<p:tagLst xmlns:p="http://schemas.openxmlformats.org/presentationml/2006/main">
  <p:tag name="AS_UNIQUEID" val="130"/>
</p:tagLst>
</file>

<file path=ppt/tags/tag131.xml><?xml version="1.0" encoding="utf-8"?>
<p:tagLst xmlns:p="http://schemas.openxmlformats.org/presentationml/2006/main">
  <p:tag name="AS_UNIQUEID" val="131"/>
</p:tagLst>
</file>

<file path=ppt/tags/tag132.xml><?xml version="1.0" encoding="utf-8"?>
<p:tagLst xmlns:p="http://schemas.openxmlformats.org/presentationml/2006/main">
  <p:tag name="AS_UNIQUEID" val="132"/>
</p:tagLst>
</file>

<file path=ppt/tags/tag133.xml><?xml version="1.0" encoding="utf-8"?>
<p:tagLst xmlns:p="http://schemas.openxmlformats.org/presentationml/2006/main">
  <p:tag name="AS_UNIQUEID" val="133"/>
</p:tagLst>
</file>

<file path=ppt/tags/tag134.xml><?xml version="1.0" encoding="utf-8"?>
<p:tagLst xmlns:p="http://schemas.openxmlformats.org/presentationml/2006/main">
  <p:tag name="AS_UNIQUEID" val="134"/>
</p:tagLst>
</file>

<file path=ppt/tags/tag135.xml><?xml version="1.0" encoding="utf-8"?>
<p:tagLst xmlns:p="http://schemas.openxmlformats.org/presentationml/2006/main">
  <p:tag name="AS_UNIQUEID" val="135"/>
</p:tagLst>
</file>

<file path=ppt/tags/tag136.xml><?xml version="1.0" encoding="utf-8"?>
<p:tagLst xmlns:p="http://schemas.openxmlformats.org/presentationml/2006/main">
  <p:tag name="AS_UNIQUEID" val="136"/>
</p:tagLst>
</file>

<file path=ppt/tags/tag137.xml><?xml version="1.0" encoding="utf-8"?>
<p:tagLst xmlns:p="http://schemas.openxmlformats.org/presentationml/2006/main">
  <p:tag name="AS_UNIQUEID" val="137"/>
</p:tagLst>
</file>

<file path=ppt/tags/tag138.xml><?xml version="1.0" encoding="utf-8"?>
<p:tagLst xmlns:p="http://schemas.openxmlformats.org/presentationml/2006/main">
  <p:tag name="AS_UNIQUEID" val="138"/>
</p:tagLst>
</file>

<file path=ppt/tags/tag139.xml><?xml version="1.0" encoding="utf-8"?>
<p:tagLst xmlns:p="http://schemas.openxmlformats.org/presentationml/2006/main">
  <p:tag name="AS_UNIQUEID" val="139"/>
</p:tagLst>
</file>

<file path=ppt/tags/tag14.xml><?xml version="1.0" encoding="utf-8"?>
<p:tagLst xmlns:p="http://schemas.openxmlformats.org/presentationml/2006/main">
  <p:tag name="AS_UNIQUEID" val="14"/>
</p:tagLst>
</file>

<file path=ppt/tags/tag140.xml><?xml version="1.0" encoding="utf-8"?>
<p:tagLst xmlns:p="http://schemas.openxmlformats.org/presentationml/2006/main">
  <p:tag name="AS_UNIQUEID" val="140"/>
</p:tagLst>
</file>

<file path=ppt/tags/tag141.xml><?xml version="1.0" encoding="utf-8"?>
<p:tagLst xmlns:p="http://schemas.openxmlformats.org/presentationml/2006/main">
  <p:tag name="AS_UNIQUEID" val="141"/>
</p:tagLst>
</file>

<file path=ppt/tags/tag142.xml><?xml version="1.0" encoding="utf-8"?>
<p:tagLst xmlns:p="http://schemas.openxmlformats.org/presentationml/2006/main">
  <p:tag name="AS_UNIQUEID" val="142"/>
</p:tagLst>
</file>

<file path=ppt/tags/tag143.xml><?xml version="1.0" encoding="utf-8"?>
<p:tagLst xmlns:p="http://schemas.openxmlformats.org/presentationml/2006/main">
  <p:tag name="AS_UNIQUEID" val="143"/>
</p:tagLst>
</file>

<file path=ppt/tags/tag144.xml><?xml version="1.0" encoding="utf-8"?>
<p:tagLst xmlns:p="http://schemas.openxmlformats.org/presentationml/2006/main">
  <p:tag name="AS_UNIQUEID" val="144"/>
</p:tagLst>
</file>

<file path=ppt/tags/tag145.xml><?xml version="1.0" encoding="utf-8"?>
<p:tagLst xmlns:p="http://schemas.openxmlformats.org/presentationml/2006/main">
  <p:tag name="AS_UNIQUEID" val="145"/>
</p:tagLst>
</file>

<file path=ppt/tags/tag146.xml><?xml version="1.0" encoding="utf-8"?>
<p:tagLst xmlns:p="http://schemas.openxmlformats.org/presentationml/2006/main">
  <p:tag name="AS_UNIQUEID" val="146"/>
</p:tagLst>
</file>

<file path=ppt/tags/tag147.xml><?xml version="1.0" encoding="utf-8"?>
<p:tagLst xmlns:p="http://schemas.openxmlformats.org/presentationml/2006/main">
  <p:tag name="AS_UNIQUEID" val="147"/>
</p:tagLst>
</file>

<file path=ppt/tags/tag148.xml><?xml version="1.0" encoding="utf-8"?>
<p:tagLst xmlns:p="http://schemas.openxmlformats.org/presentationml/2006/main">
  <p:tag name="AS_NET" val="4.0.30319.42000"/>
  <p:tag name="AS_OS" val="Microsoft Windows NT 6.2.9200.0"/>
  <p:tag name="AS_RELEASE_DATE" val="2020.03.14"/>
  <p:tag name="AS_TITLE" val="Aspose.Slides for .NET 2.0"/>
  <p:tag name="AS_VERSION" val="20.3"/>
</p:tagLst>
</file>

<file path=ppt/tags/tag15.xml><?xml version="1.0" encoding="utf-8"?>
<p:tagLst xmlns:p="http://schemas.openxmlformats.org/presentationml/2006/main">
  <p:tag name="AS_UNIQUEID" val="15"/>
</p:tagLst>
</file>

<file path=ppt/tags/tag16.xml><?xml version="1.0" encoding="utf-8"?>
<p:tagLst xmlns:p="http://schemas.openxmlformats.org/presentationml/2006/main">
  <p:tag name="AS_UNIQUEID" val="16"/>
</p:tagLst>
</file>

<file path=ppt/tags/tag17.xml><?xml version="1.0" encoding="utf-8"?>
<p:tagLst xmlns:p="http://schemas.openxmlformats.org/presentationml/2006/main">
  <p:tag name="AS_UNIQUEID" val="17"/>
</p:tagLst>
</file>

<file path=ppt/tags/tag18.xml><?xml version="1.0" encoding="utf-8"?>
<p:tagLst xmlns:p="http://schemas.openxmlformats.org/presentationml/2006/main">
  <p:tag name="AS_UNIQUEID" val="18"/>
</p:tagLst>
</file>

<file path=ppt/tags/tag19.xml><?xml version="1.0" encoding="utf-8"?>
<p:tagLst xmlns:p="http://schemas.openxmlformats.org/presentationml/2006/main">
  <p:tag name="AS_UNIQUEID" val="19"/>
</p:tagLst>
</file>

<file path=ppt/tags/tag2.xml><?xml version="1.0" encoding="utf-8"?>
<p:tagLst xmlns:p="http://schemas.openxmlformats.org/presentationml/2006/main">
  <p:tag name="AS_UNIQUEID" val="2"/>
</p:tagLst>
</file>

<file path=ppt/tags/tag20.xml><?xml version="1.0" encoding="utf-8"?>
<p:tagLst xmlns:p="http://schemas.openxmlformats.org/presentationml/2006/main">
  <p:tag name="AS_UNIQUEID" val="20"/>
</p:tagLst>
</file>

<file path=ppt/tags/tag21.xml><?xml version="1.0" encoding="utf-8"?>
<p:tagLst xmlns:p="http://schemas.openxmlformats.org/presentationml/2006/main">
  <p:tag name="AS_UNIQUEID" val="21"/>
</p:tagLst>
</file>

<file path=ppt/tags/tag22.xml><?xml version="1.0" encoding="utf-8"?>
<p:tagLst xmlns:p="http://schemas.openxmlformats.org/presentationml/2006/main">
  <p:tag name="AS_UNIQUEID" val="22"/>
</p:tagLst>
</file>

<file path=ppt/tags/tag23.xml><?xml version="1.0" encoding="utf-8"?>
<p:tagLst xmlns:p="http://schemas.openxmlformats.org/presentationml/2006/main">
  <p:tag name="AS_UNIQUEID" val="23"/>
</p:tagLst>
</file>

<file path=ppt/tags/tag24.xml><?xml version="1.0" encoding="utf-8"?>
<p:tagLst xmlns:p="http://schemas.openxmlformats.org/presentationml/2006/main">
  <p:tag name="AS_UNIQUEID" val="24"/>
</p:tagLst>
</file>

<file path=ppt/tags/tag25.xml><?xml version="1.0" encoding="utf-8"?>
<p:tagLst xmlns:p="http://schemas.openxmlformats.org/presentationml/2006/main">
  <p:tag name="AS_UNIQUEID" val="25"/>
</p:tagLst>
</file>

<file path=ppt/tags/tag26.xml><?xml version="1.0" encoding="utf-8"?>
<p:tagLst xmlns:p="http://schemas.openxmlformats.org/presentationml/2006/main">
  <p:tag name="AS_UNIQUEID" val="26"/>
</p:tagLst>
</file>

<file path=ppt/tags/tag27.xml><?xml version="1.0" encoding="utf-8"?>
<p:tagLst xmlns:p="http://schemas.openxmlformats.org/presentationml/2006/main">
  <p:tag name="AS_UNIQUEID" val="27"/>
</p:tagLst>
</file>

<file path=ppt/tags/tag28.xml><?xml version="1.0" encoding="utf-8"?>
<p:tagLst xmlns:p="http://schemas.openxmlformats.org/presentationml/2006/main">
  <p:tag name="AS_UNIQUEID" val="28"/>
</p:tagLst>
</file>

<file path=ppt/tags/tag29.xml><?xml version="1.0" encoding="utf-8"?>
<p:tagLst xmlns:p="http://schemas.openxmlformats.org/presentationml/2006/main">
  <p:tag name="AS_UNIQUEID" val="29"/>
</p:tagLst>
</file>

<file path=ppt/tags/tag3.xml><?xml version="1.0" encoding="utf-8"?>
<p:tagLst xmlns:p="http://schemas.openxmlformats.org/presentationml/2006/main">
  <p:tag name="AS_UNIQUEID" val="3"/>
</p:tagLst>
</file>

<file path=ppt/tags/tag30.xml><?xml version="1.0" encoding="utf-8"?>
<p:tagLst xmlns:p="http://schemas.openxmlformats.org/presentationml/2006/main">
  <p:tag name="AS_UNIQUEID" val="30"/>
</p:tagLst>
</file>

<file path=ppt/tags/tag31.xml><?xml version="1.0" encoding="utf-8"?>
<p:tagLst xmlns:p="http://schemas.openxmlformats.org/presentationml/2006/main">
  <p:tag name="AS_UNIQUEID" val="31"/>
</p:tagLst>
</file>

<file path=ppt/tags/tag32.xml><?xml version="1.0" encoding="utf-8"?>
<p:tagLst xmlns:p="http://schemas.openxmlformats.org/presentationml/2006/main">
  <p:tag name="AS_UNIQUEID" val="32"/>
</p:tagLst>
</file>

<file path=ppt/tags/tag33.xml><?xml version="1.0" encoding="utf-8"?>
<p:tagLst xmlns:p="http://schemas.openxmlformats.org/presentationml/2006/main">
  <p:tag name="AS_UNIQUEID" val="33"/>
</p:tagLst>
</file>

<file path=ppt/tags/tag34.xml><?xml version="1.0" encoding="utf-8"?>
<p:tagLst xmlns:p="http://schemas.openxmlformats.org/presentationml/2006/main">
  <p:tag name="AS_UNIQUEID" val="34"/>
</p:tagLst>
</file>

<file path=ppt/tags/tag35.xml><?xml version="1.0" encoding="utf-8"?>
<p:tagLst xmlns:p="http://schemas.openxmlformats.org/presentationml/2006/main">
  <p:tag name="AS_UNIQUEID" val="35"/>
</p:tagLst>
</file>

<file path=ppt/tags/tag36.xml><?xml version="1.0" encoding="utf-8"?>
<p:tagLst xmlns:p="http://schemas.openxmlformats.org/presentationml/2006/main">
  <p:tag name="AS_UNIQUEID" val="36"/>
</p:tagLst>
</file>

<file path=ppt/tags/tag37.xml><?xml version="1.0" encoding="utf-8"?>
<p:tagLst xmlns:p="http://schemas.openxmlformats.org/presentationml/2006/main">
  <p:tag name="AS_UNIQUEID" val="37"/>
</p:tagLst>
</file>

<file path=ppt/tags/tag38.xml><?xml version="1.0" encoding="utf-8"?>
<p:tagLst xmlns:p="http://schemas.openxmlformats.org/presentationml/2006/main">
  <p:tag name="AS_UNIQUEID" val="38"/>
</p:tagLst>
</file>

<file path=ppt/tags/tag39.xml><?xml version="1.0" encoding="utf-8"?>
<p:tagLst xmlns:p="http://schemas.openxmlformats.org/presentationml/2006/main">
  <p:tag name="AS_UNIQUEID" val="39"/>
</p:tagLst>
</file>

<file path=ppt/tags/tag4.xml><?xml version="1.0" encoding="utf-8"?>
<p:tagLst xmlns:p="http://schemas.openxmlformats.org/presentationml/2006/main">
  <p:tag name="AS_UNIQUEID" val="4"/>
</p:tagLst>
</file>

<file path=ppt/tags/tag40.xml><?xml version="1.0" encoding="utf-8"?>
<p:tagLst xmlns:p="http://schemas.openxmlformats.org/presentationml/2006/main">
  <p:tag name="AS_UNIQUEID" val="40"/>
</p:tagLst>
</file>

<file path=ppt/tags/tag41.xml><?xml version="1.0" encoding="utf-8"?>
<p:tagLst xmlns:p="http://schemas.openxmlformats.org/presentationml/2006/main">
  <p:tag name="AS_UNIQUEID" val="41"/>
</p:tagLst>
</file>

<file path=ppt/tags/tag42.xml><?xml version="1.0" encoding="utf-8"?>
<p:tagLst xmlns:p="http://schemas.openxmlformats.org/presentationml/2006/main">
  <p:tag name="AS_UNIQUEID" val="42"/>
</p:tagLst>
</file>

<file path=ppt/tags/tag43.xml><?xml version="1.0" encoding="utf-8"?>
<p:tagLst xmlns:p="http://schemas.openxmlformats.org/presentationml/2006/main">
  <p:tag name="AS_UNIQUEID" val="43"/>
</p:tagLst>
</file>

<file path=ppt/tags/tag44.xml><?xml version="1.0" encoding="utf-8"?>
<p:tagLst xmlns:p="http://schemas.openxmlformats.org/presentationml/2006/main">
  <p:tag name="AS_UNIQUEID" val="44"/>
</p:tagLst>
</file>

<file path=ppt/tags/tag45.xml><?xml version="1.0" encoding="utf-8"?>
<p:tagLst xmlns:p="http://schemas.openxmlformats.org/presentationml/2006/main">
  <p:tag name="AS_UNIQUEID" val="45"/>
</p:tagLst>
</file>

<file path=ppt/tags/tag46.xml><?xml version="1.0" encoding="utf-8"?>
<p:tagLst xmlns:p="http://schemas.openxmlformats.org/presentationml/2006/main">
  <p:tag name="AS_UNIQUEID" val="46"/>
</p:tagLst>
</file>

<file path=ppt/tags/tag47.xml><?xml version="1.0" encoding="utf-8"?>
<p:tagLst xmlns:p="http://schemas.openxmlformats.org/presentationml/2006/main">
  <p:tag name="AS_UNIQUEID" val="47"/>
</p:tagLst>
</file>

<file path=ppt/tags/tag48.xml><?xml version="1.0" encoding="utf-8"?>
<p:tagLst xmlns:p="http://schemas.openxmlformats.org/presentationml/2006/main">
  <p:tag name="AS_UNIQUEID" val="48"/>
</p:tagLst>
</file>

<file path=ppt/tags/tag49.xml><?xml version="1.0" encoding="utf-8"?>
<p:tagLst xmlns:p="http://schemas.openxmlformats.org/presentationml/2006/main">
  <p:tag name="AS_UNIQUEID" val="49"/>
</p:tagLst>
</file>

<file path=ppt/tags/tag5.xml><?xml version="1.0" encoding="utf-8"?>
<p:tagLst xmlns:p="http://schemas.openxmlformats.org/presentationml/2006/main">
  <p:tag name="AS_UNIQUEID" val="5"/>
</p:tagLst>
</file>

<file path=ppt/tags/tag50.xml><?xml version="1.0" encoding="utf-8"?>
<p:tagLst xmlns:p="http://schemas.openxmlformats.org/presentationml/2006/main">
  <p:tag name="AS_UNIQUEID" val="50"/>
</p:tagLst>
</file>

<file path=ppt/tags/tag51.xml><?xml version="1.0" encoding="utf-8"?>
<p:tagLst xmlns:p="http://schemas.openxmlformats.org/presentationml/2006/main">
  <p:tag name="AS_UNIQUEID" val="51"/>
</p:tagLst>
</file>

<file path=ppt/tags/tag52.xml><?xml version="1.0" encoding="utf-8"?>
<p:tagLst xmlns:p="http://schemas.openxmlformats.org/presentationml/2006/main">
  <p:tag name="AS_UNIQUEID" val="52"/>
</p:tagLst>
</file>

<file path=ppt/tags/tag53.xml><?xml version="1.0" encoding="utf-8"?>
<p:tagLst xmlns:p="http://schemas.openxmlformats.org/presentationml/2006/main">
  <p:tag name="AS_UNIQUEID" val="53"/>
</p:tagLst>
</file>

<file path=ppt/tags/tag54.xml><?xml version="1.0" encoding="utf-8"?>
<p:tagLst xmlns:p="http://schemas.openxmlformats.org/presentationml/2006/main">
  <p:tag name="AS_UNIQUEID" val="54"/>
</p:tagLst>
</file>

<file path=ppt/tags/tag55.xml><?xml version="1.0" encoding="utf-8"?>
<p:tagLst xmlns:p="http://schemas.openxmlformats.org/presentationml/2006/main">
  <p:tag name="AS_UNIQUEID" val="55"/>
</p:tagLst>
</file>

<file path=ppt/tags/tag56.xml><?xml version="1.0" encoding="utf-8"?>
<p:tagLst xmlns:p="http://schemas.openxmlformats.org/presentationml/2006/main">
  <p:tag name="AS_UNIQUEID" val="56"/>
</p:tagLst>
</file>

<file path=ppt/tags/tag57.xml><?xml version="1.0" encoding="utf-8"?>
<p:tagLst xmlns:p="http://schemas.openxmlformats.org/presentationml/2006/main">
  <p:tag name="AS_UNIQUEID" val="57"/>
</p:tagLst>
</file>

<file path=ppt/tags/tag58.xml><?xml version="1.0" encoding="utf-8"?>
<p:tagLst xmlns:p="http://schemas.openxmlformats.org/presentationml/2006/main">
  <p:tag name="AS_UNIQUEID" val="58"/>
</p:tagLst>
</file>

<file path=ppt/tags/tag59.xml><?xml version="1.0" encoding="utf-8"?>
<p:tagLst xmlns:p="http://schemas.openxmlformats.org/presentationml/2006/main">
  <p:tag name="AS_UNIQUEID" val="59"/>
</p:tagLst>
</file>

<file path=ppt/tags/tag6.xml><?xml version="1.0" encoding="utf-8"?>
<p:tagLst xmlns:p="http://schemas.openxmlformats.org/presentationml/2006/main">
  <p:tag name="AS_UNIQUEID" val="6"/>
</p:tagLst>
</file>

<file path=ppt/tags/tag60.xml><?xml version="1.0" encoding="utf-8"?>
<p:tagLst xmlns:p="http://schemas.openxmlformats.org/presentationml/2006/main">
  <p:tag name="AS_UNIQUEID" val="60"/>
</p:tagLst>
</file>

<file path=ppt/tags/tag61.xml><?xml version="1.0" encoding="utf-8"?>
<p:tagLst xmlns:p="http://schemas.openxmlformats.org/presentationml/2006/main">
  <p:tag name="AS_UNIQUEID" val="61"/>
</p:tagLst>
</file>

<file path=ppt/tags/tag62.xml><?xml version="1.0" encoding="utf-8"?>
<p:tagLst xmlns:p="http://schemas.openxmlformats.org/presentationml/2006/main">
  <p:tag name="AS_UNIQUEID" val="62"/>
</p:tagLst>
</file>

<file path=ppt/tags/tag63.xml><?xml version="1.0" encoding="utf-8"?>
<p:tagLst xmlns:p="http://schemas.openxmlformats.org/presentationml/2006/main">
  <p:tag name="AS_UNIQUEID" val="63"/>
</p:tagLst>
</file>

<file path=ppt/tags/tag64.xml><?xml version="1.0" encoding="utf-8"?>
<p:tagLst xmlns:p="http://schemas.openxmlformats.org/presentationml/2006/main">
  <p:tag name="AS_UNIQUEID" val="64"/>
</p:tagLst>
</file>

<file path=ppt/tags/tag65.xml><?xml version="1.0" encoding="utf-8"?>
<p:tagLst xmlns:p="http://schemas.openxmlformats.org/presentationml/2006/main">
  <p:tag name="AS_UNIQUEID" val="65"/>
</p:tagLst>
</file>

<file path=ppt/tags/tag66.xml><?xml version="1.0" encoding="utf-8"?>
<p:tagLst xmlns:p="http://schemas.openxmlformats.org/presentationml/2006/main">
  <p:tag name="AS_UNIQUEID" val="66"/>
</p:tagLst>
</file>

<file path=ppt/tags/tag67.xml><?xml version="1.0" encoding="utf-8"?>
<p:tagLst xmlns:p="http://schemas.openxmlformats.org/presentationml/2006/main">
  <p:tag name="AS_UNIQUEID" val="67"/>
</p:tagLst>
</file>

<file path=ppt/tags/tag68.xml><?xml version="1.0" encoding="utf-8"?>
<p:tagLst xmlns:p="http://schemas.openxmlformats.org/presentationml/2006/main">
  <p:tag name="AS_UNIQUEID" val="68"/>
</p:tagLst>
</file>

<file path=ppt/tags/tag69.xml><?xml version="1.0" encoding="utf-8"?>
<p:tagLst xmlns:p="http://schemas.openxmlformats.org/presentationml/2006/main">
  <p:tag name="AS_UNIQUEID" val="69"/>
</p:tagLst>
</file>

<file path=ppt/tags/tag7.xml><?xml version="1.0" encoding="utf-8"?>
<p:tagLst xmlns:p="http://schemas.openxmlformats.org/presentationml/2006/main">
  <p:tag name="AS_UNIQUEID" val="7"/>
</p:tagLst>
</file>

<file path=ppt/tags/tag70.xml><?xml version="1.0" encoding="utf-8"?>
<p:tagLst xmlns:p="http://schemas.openxmlformats.org/presentationml/2006/main">
  <p:tag name="AS_UNIQUEID" val="70"/>
</p:tagLst>
</file>

<file path=ppt/tags/tag71.xml><?xml version="1.0" encoding="utf-8"?>
<p:tagLst xmlns:p="http://schemas.openxmlformats.org/presentationml/2006/main">
  <p:tag name="AS_UNIQUEID" val="71"/>
</p:tagLst>
</file>

<file path=ppt/tags/tag72.xml><?xml version="1.0" encoding="utf-8"?>
<p:tagLst xmlns:p="http://schemas.openxmlformats.org/presentationml/2006/main">
  <p:tag name="AS_UNIQUEID" val="72"/>
</p:tagLst>
</file>

<file path=ppt/tags/tag73.xml><?xml version="1.0" encoding="utf-8"?>
<p:tagLst xmlns:p="http://schemas.openxmlformats.org/presentationml/2006/main">
  <p:tag name="AS_UNIQUEID" val="73"/>
</p:tagLst>
</file>

<file path=ppt/tags/tag74.xml><?xml version="1.0" encoding="utf-8"?>
<p:tagLst xmlns:p="http://schemas.openxmlformats.org/presentationml/2006/main">
  <p:tag name="AS_UNIQUEID" val="74"/>
</p:tagLst>
</file>

<file path=ppt/tags/tag75.xml><?xml version="1.0" encoding="utf-8"?>
<p:tagLst xmlns:p="http://schemas.openxmlformats.org/presentationml/2006/main">
  <p:tag name="AS_UNIQUEID" val="75"/>
</p:tagLst>
</file>

<file path=ppt/tags/tag76.xml><?xml version="1.0" encoding="utf-8"?>
<p:tagLst xmlns:p="http://schemas.openxmlformats.org/presentationml/2006/main">
  <p:tag name="AS_UNIQUEID" val="76"/>
</p:tagLst>
</file>

<file path=ppt/tags/tag77.xml><?xml version="1.0" encoding="utf-8"?>
<p:tagLst xmlns:p="http://schemas.openxmlformats.org/presentationml/2006/main">
  <p:tag name="AS_UNIQUEID" val="77"/>
</p:tagLst>
</file>

<file path=ppt/tags/tag78.xml><?xml version="1.0" encoding="utf-8"?>
<p:tagLst xmlns:p="http://schemas.openxmlformats.org/presentationml/2006/main">
  <p:tag name="AS_UNIQUEID" val="78"/>
</p:tagLst>
</file>

<file path=ppt/tags/tag79.xml><?xml version="1.0" encoding="utf-8"?>
<p:tagLst xmlns:p="http://schemas.openxmlformats.org/presentationml/2006/main">
  <p:tag name="AS_UNIQUEID" val="79"/>
</p:tagLst>
</file>

<file path=ppt/tags/tag8.xml><?xml version="1.0" encoding="utf-8"?>
<p:tagLst xmlns:p="http://schemas.openxmlformats.org/presentationml/2006/main">
  <p:tag name="AS_UNIQUEID" val="8"/>
</p:tagLst>
</file>

<file path=ppt/tags/tag80.xml><?xml version="1.0" encoding="utf-8"?>
<p:tagLst xmlns:p="http://schemas.openxmlformats.org/presentationml/2006/main">
  <p:tag name="AS_UNIQUEID" val="80"/>
</p:tagLst>
</file>

<file path=ppt/tags/tag81.xml><?xml version="1.0" encoding="utf-8"?>
<p:tagLst xmlns:p="http://schemas.openxmlformats.org/presentationml/2006/main">
  <p:tag name="AS_UNIQUEID" val="81"/>
</p:tagLst>
</file>

<file path=ppt/tags/tag82.xml><?xml version="1.0" encoding="utf-8"?>
<p:tagLst xmlns:p="http://schemas.openxmlformats.org/presentationml/2006/main">
  <p:tag name="AS_UNIQUEID" val="82"/>
</p:tagLst>
</file>

<file path=ppt/tags/tag83.xml><?xml version="1.0" encoding="utf-8"?>
<p:tagLst xmlns:p="http://schemas.openxmlformats.org/presentationml/2006/main">
  <p:tag name="AS_UNIQUEID" val="83"/>
</p:tagLst>
</file>

<file path=ppt/tags/tag84.xml><?xml version="1.0" encoding="utf-8"?>
<p:tagLst xmlns:p="http://schemas.openxmlformats.org/presentationml/2006/main">
  <p:tag name="AS_UNIQUEID" val="84"/>
</p:tagLst>
</file>

<file path=ppt/tags/tag85.xml><?xml version="1.0" encoding="utf-8"?>
<p:tagLst xmlns:p="http://schemas.openxmlformats.org/presentationml/2006/main">
  <p:tag name="AS_UNIQUEID" val="85"/>
</p:tagLst>
</file>

<file path=ppt/tags/tag86.xml><?xml version="1.0" encoding="utf-8"?>
<p:tagLst xmlns:p="http://schemas.openxmlformats.org/presentationml/2006/main">
  <p:tag name="AS_UNIQUEID" val="86"/>
</p:tagLst>
</file>

<file path=ppt/tags/tag87.xml><?xml version="1.0" encoding="utf-8"?>
<p:tagLst xmlns:p="http://schemas.openxmlformats.org/presentationml/2006/main">
  <p:tag name="AS_UNIQUEID" val="87"/>
</p:tagLst>
</file>

<file path=ppt/tags/tag88.xml><?xml version="1.0" encoding="utf-8"?>
<p:tagLst xmlns:p="http://schemas.openxmlformats.org/presentationml/2006/main">
  <p:tag name="AS_UNIQUEID" val="88"/>
</p:tagLst>
</file>

<file path=ppt/tags/tag89.xml><?xml version="1.0" encoding="utf-8"?>
<p:tagLst xmlns:p="http://schemas.openxmlformats.org/presentationml/2006/main">
  <p:tag name="AS_UNIQUEID" val="89"/>
</p:tagLst>
</file>

<file path=ppt/tags/tag9.xml><?xml version="1.0" encoding="utf-8"?>
<p:tagLst xmlns:p="http://schemas.openxmlformats.org/presentationml/2006/main">
  <p:tag name="AS_UNIQUEID" val="9"/>
</p:tagLst>
</file>

<file path=ppt/tags/tag90.xml><?xml version="1.0" encoding="utf-8"?>
<p:tagLst xmlns:p="http://schemas.openxmlformats.org/presentationml/2006/main">
  <p:tag name="AS_UNIQUEID" val="90"/>
</p:tagLst>
</file>

<file path=ppt/tags/tag91.xml><?xml version="1.0" encoding="utf-8"?>
<p:tagLst xmlns:p="http://schemas.openxmlformats.org/presentationml/2006/main">
  <p:tag name="AS_UNIQUEID" val="91"/>
</p:tagLst>
</file>

<file path=ppt/tags/tag92.xml><?xml version="1.0" encoding="utf-8"?>
<p:tagLst xmlns:p="http://schemas.openxmlformats.org/presentationml/2006/main">
  <p:tag name="AS_UNIQUEID" val="92"/>
</p:tagLst>
</file>

<file path=ppt/tags/tag93.xml><?xml version="1.0" encoding="utf-8"?>
<p:tagLst xmlns:p="http://schemas.openxmlformats.org/presentationml/2006/main">
  <p:tag name="AS_UNIQUEID" val="93"/>
</p:tagLst>
</file>

<file path=ppt/tags/tag94.xml><?xml version="1.0" encoding="utf-8"?>
<p:tagLst xmlns:p="http://schemas.openxmlformats.org/presentationml/2006/main">
  <p:tag name="AS_UNIQUEID" val="94"/>
</p:tagLst>
</file>

<file path=ppt/tags/tag95.xml><?xml version="1.0" encoding="utf-8"?>
<p:tagLst xmlns:p="http://schemas.openxmlformats.org/presentationml/2006/main">
  <p:tag name="AS_UNIQUEID" val="95"/>
</p:tagLst>
</file>

<file path=ppt/tags/tag96.xml><?xml version="1.0" encoding="utf-8"?>
<p:tagLst xmlns:p="http://schemas.openxmlformats.org/presentationml/2006/main">
  <p:tag name="AS_UNIQUEID" val="96"/>
</p:tagLst>
</file>

<file path=ppt/tags/tag97.xml><?xml version="1.0" encoding="utf-8"?>
<p:tagLst xmlns:p="http://schemas.openxmlformats.org/presentationml/2006/main">
  <p:tag name="AS_UNIQUEID" val="97"/>
</p:tagLst>
</file>

<file path=ppt/tags/tag98.xml><?xml version="1.0" encoding="utf-8"?>
<p:tagLst xmlns:p="http://schemas.openxmlformats.org/presentationml/2006/main">
  <p:tag name="AS_UNIQUEID" val="98"/>
</p:tagLst>
</file>

<file path=ppt/tags/tag99.xml><?xml version="1.0" encoding="utf-8"?>
<p:tagLst xmlns:p="http://schemas.openxmlformats.org/presentationml/2006/main">
  <p:tag name="AS_UNIQUEID" val="99"/>
</p:tagLst>
</file>

<file path=ppt/theme/theme1.xml><?xml version="1.0" encoding="utf-8"?>
<a:theme xmlns:r="http://schemas.openxmlformats.org/officeDocument/2006/relationships" xmlns:a="http://schemas.openxmlformats.org/drawingml/2006/main" name="1_Office Theme">
  <a:themeElements>
    <a:clrScheme name="CSO">
      <a:dk1>
        <a:sysClr val="windowText" lastClr="000000"/>
      </a:dk1>
      <a:lt1>
        <a:sysClr val="window" lastClr="FFFFFF"/>
      </a:lt1>
      <a:dk2>
        <a:srgbClr val="0C3183"/>
      </a:dk2>
      <a:lt2>
        <a:srgbClr val="F2F2F2"/>
      </a:lt2>
      <a:accent1>
        <a:srgbClr val="009EE0"/>
      </a:accent1>
      <a:accent2>
        <a:srgbClr val="0C3183"/>
      </a:accent2>
      <a:accent3>
        <a:srgbClr val="97BF0D"/>
      </a:accent3>
      <a:accent4>
        <a:srgbClr val="6D0C83"/>
      </a:accent4>
      <a:accent5>
        <a:srgbClr val="E9DB00"/>
      </a:accent5>
      <a:accent6>
        <a:srgbClr val="D1550E"/>
      </a:accent6>
      <a:hlink>
        <a:srgbClr val="0000FF"/>
      </a:hlink>
      <a:folHlink>
        <a:srgbClr val="800080"/>
      </a:folHlink>
    </a:clrScheme>
    <a:fontScheme name="Verve">
      <a:majorFont>
        <a:latin typeface="Century Gothic"/>
        <a:ea typeface="Arial"/>
        <a:cs typeface="Arial"/>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Arial"/>
        <a:cs typeface="Arial"/>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heme>
</file>

<file path=ppt/theme/theme2.xml><?xml version="1.0" encoding="utf-8"?>
<a:theme xmlns:r="http://schemas.openxmlformats.org/officeDocument/2006/relationships"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heme>
</file>

<file path=customXml/_rels/item1.xml.rels>&#65279;<?xml version="1.0" encoding="utf-8" standalone="yes"?><Relationships xmlns="http://schemas.openxmlformats.org/package/2006/relationships"><Relationship Id="rId1" Type="http://schemas.openxmlformats.org/officeDocument/2006/relationships/customXmlProps" Target="itemProps1.xml" /></Relationships>
</file>

<file path=customXml/_rels/item2.xml.rels>&#65279;<?xml version="1.0" encoding="utf-8" standalone="yes"?><Relationships xmlns="http://schemas.openxmlformats.org/package/2006/relationships"><Relationship Id="rId1" Type="http://schemas.openxmlformats.org/officeDocument/2006/relationships/customXmlProps" Target="itemProps2.xml" /></Relationships>
</file>

<file path=customXml/_rels/item3.xml.rels>&#65279;<?xml version="1.0" encoding="utf-8" standalone="yes"?><Relationships xmlns="http://schemas.openxmlformats.org/package/2006/relationships"><Relationship Id="rId1" Type="http://schemas.openxmlformats.org/officeDocument/2006/relationships/customXmlProps" Target="itemProps3.xml" /></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1AA1CABE40B42843B76E65F2C44F238A" ma:contentTypeVersion="0" ma:contentTypeDescription="Create a new document." ma:contentTypeScope="" ma:versionID="c304bf5f1abf7fb84c3d6c7ad785475a">
  <xsd:schema xmlns:xsd="http://www.w3.org/2001/XMLSchema" xmlns:xs="http://www.w3.org/2001/XMLSchema" xmlns:p="http://schemas.microsoft.com/office/2006/metadata/properties" targetNamespace="http://schemas.microsoft.com/office/2006/metadata/properties" ma:root="true" ma:fieldsID="c64490b4aec6201516c3a874156f37b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3C5F941-DE41-407E-A481-3F1730C9D1CA}">
  <ds:schemaRefs>
    <ds:schemaRef ds:uri="http://schemas.microsoft.com/sharepoint/v3/contenttype/forms"/>
  </ds:schemaRefs>
</ds:datastoreItem>
</file>

<file path=customXml/itemProps2.xml><?xml version="1.0" encoding="utf-8"?>
<ds:datastoreItem xmlns:ds="http://schemas.openxmlformats.org/officeDocument/2006/customXml" ds:itemID="{DC0975EA-7F0B-450B-A5D1-70963AED06DC}">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www.w3.org/XML/1998/namespace"/>
    <ds:schemaRef ds:uri="http://purl.org/dc/dcmitype/"/>
  </ds:schemaRefs>
</ds:datastoreItem>
</file>

<file path=customXml/itemProps3.xml><?xml version="1.0" encoding="utf-8"?>
<ds:datastoreItem xmlns:ds="http://schemas.openxmlformats.org/officeDocument/2006/customXml" ds:itemID="{4C19382E-71FC-44DA-8E5C-01A197EA1B2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docProps/app.xml><?xml version="1.0" encoding="utf-8"?>
<Properties xmlns:vt="http://schemas.openxmlformats.org/officeDocument/2006/docPropsVTypes" xmlns="http://schemas.openxmlformats.org/officeDocument/2006/extended-properties">
  <Company>Catholic Diocese of Maitland-Newcastle</Company>
  <PresentationFormat>On-screen Show (4:3)</PresentationFormat>
  <Paragraphs>142</Paragraphs>
  <Slides>21</Slides>
  <Notes>21</Notes>
  <TotalTime>6723</TotalTime>
  <HiddenSlides>0</HiddenSlides>
  <MMClips>8</MMClips>
  <ScaleCrop>0</ScaleCrop>
  <HeadingPairs>
    <vt:vector baseType="variant" size="6">
      <vt:variant>
        <vt:lpstr>Fonts used</vt:lpstr>
      </vt:variant>
      <vt:variant>
        <vt:i4>6</vt:i4>
      </vt:variant>
      <vt:variant>
        <vt:lpstr>Theme</vt:lpstr>
      </vt:variant>
      <vt:variant>
        <vt:i4>1</vt:i4>
      </vt:variant>
      <vt:variant>
        <vt:lpstr>Slide Titles</vt:lpstr>
      </vt:variant>
      <vt:variant>
        <vt:i4>21</vt:i4>
      </vt:variant>
    </vt:vector>
  </HeadingPairs>
  <TitlesOfParts>
    <vt:vector baseType="lpstr" size="28">
      <vt:lpstr>Arial</vt:lpstr>
      <vt:lpstr>Century Gothic</vt:lpstr>
      <vt:lpstr>Wingdings</vt:lpstr>
      <vt:lpstr>Arial Narrow Bold</vt:lpstr>
      <vt:lpstr>Calibri</vt:lpstr>
      <vt:lpstr>MV Boli</vt:lpstr>
      <vt:lpstr>1_Office Theme</vt:lpstr>
      <vt:lpstr>PowerPoint Presentation</vt:lpstr>
      <vt:lpstr>PowerPoint Presentation</vt:lpstr>
      <vt:lpstr>Introduction</vt:lpstr>
      <vt:lpstr>What will this Volunteer Induction focus on?</vt:lpstr>
      <vt:lpstr>1. Volunteering : pages 3 - 4</vt:lpstr>
      <vt:lpstr>2. Code of Conduct – Volunteers, Parents and Carers: Page 5</vt:lpstr>
      <vt:lpstr>3. Child Protection : Page 6</vt:lpstr>
      <vt:lpstr>3. Child Protection : Page 6 (cont’d)</vt:lpstr>
      <vt:lpstr>4. Working in our schools : Page 6 &amp; 7</vt:lpstr>
      <vt:lpstr>4. Working in our schools : Page 6 &amp; 7 (cont’d)</vt:lpstr>
      <vt:lpstr>4. Working in our schools : Page 6 &amp; 7 (cont’d)</vt:lpstr>
      <vt:lpstr>5. Confidentiality and Privacy : Page 8</vt:lpstr>
      <vt:lpstr>6. Work, Health &amp; Safety (WH&amp;S): Page 9 &amp; 10</vt:lpstr>
      <vt:lpstr>To maintain a safe environment…</vt:lpstr>
      <vt:lpstr>Identifying Workplace risks</vt:lpstr>
      <vt:lpstr>How do I report it?</vt:lpstr>
      <vt:lpstr>7. First aid and accident notification by a Volunteer.</vt:lpstr>
      <vt:lpstr>8. Emergency evacuation procedures / map</vt:lpstr>
      <vt:lpstr>8. Emergency Sirens</vt:lpstr>
      <vt:lpstr>Summary</vt:lpstr>
      <vt:lpstr>PowerPoint Presentation</vt:lpstr>
    </vt:vector>
  </TitlesOfParts>
  <LinksUpToDate>0</LinksUpToDate>
  <SharedDoc>0</SharedDoc>
  <HyperlinksChanged>0</HyperlinksChanged>
</Properties>
</file>

<file path=docProps/core.xml><?xml version="1.0" encoding="utf-8"?>
<cp:coreProperties xmlns:dc="http://purl.org/dc/elements/1.1/" xmlns:dcterms="http://purl.org/dc/terms/" xmlns:dcmitype="http://purl.org/dc/dcmitype/" xmlns:xsi="http://www.w3.org/2001/XMLSchema-instance" xmlns:cp="http://schemas.openxmlformats.org/package/2006/metadata/core-properties">
  <dc:title>Volunteer Management PPT - Induction for school volunteers</dc:title>
  <cp:revision>103</cp:revision>
  <cp:lastPrinted>2015-01-08T01:23:23.000</cp:lastPrinted>
  <dcterms:created xsi:type="dcterms:W3CDTF">2012-12-05T01:12:51Z</dcterms:created>
  <dcterms:modified xsi:type="dcterms:W3CDTF">2020-05-08T02:27:32Z</dcterms:modified>
</cp:coreProperties>
</file>

<file path=docProps/custom.xml><?xml version="1.0" encoding="utf-8"?>
<Properties xmlns:vt="http://schemas.openxmlformats.org/officeDocument/2006/docPropsVTypes" xmlns="http://schemas.openxmlformats.org/officeDocument/2006/custom-properties">
  <property fmtid="{D5CDD505-2E9C-101B-9397-08002B2CF9AE}" pid="2" name="ContentTypeId">
    <vt:lpwstr>0x0101001AA1CABE40B42843B76E65F2C44F238A</vt:lpwstr>
  </property>
  <property fmtid="{D5CDD505-2E9C-101B-9397-08002B2CF9AE}" pid="3" name="WorkflowChangePath">
    <vt:lpwstr>c5ecbd39-b278-40f7-bee7-7b61f7369757,4;</vt:lpwstr>
  </property>
</Properties>
</file>